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erriweather" panose="020B0604020202020204" charset="0"/>
      <p:regular r:id="rId6"/>
      <p:bold r:id="rId7"/>
      <p:italic r:id="rId8"/>
      <p:boldItalic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6544c3b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6544c3b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6544c3b5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6544c3b5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5e6a09b8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5e6a09b8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22250" y="500925"/>
            <a:ext cx="4118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Microcredentials at Kingsborough Community College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Brooklyn, NY</a:t>
            </a:r>
            <a:endParaRPr sz="1800"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371975" y="99300"/>
            <a:ext cx="45609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Workforce Development: Since 2007</a:t>
            </a: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0"/>
              <a:t>Education Design Lab and Jobs CEO Council approached Kingsborough to develop and deliver microcredentials</a:t>
            </a: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0"/>
              <a:t>User Experience Design Trainings Informed Microcredentials</a:t>
            </a: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0"/>
              <a:t>Existing Articulation Agreement with Academic Department</a:t>
            </a: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800"/>
              <a:t>Designed with Employer Input </a:t>
            </a:r>
            <a:endParaRPr sz="6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88050" y="1600000"/>
            <a:ext cx="3648300" cy="20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100 hours of coursework (6-8 weeks, 2-3 days per week, 3 hours per day)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72 Live Online Via Zoom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28 Asynchronous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21st Century Skills*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College Credits*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Badges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Post Program Services*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5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*Specific to certain microcredential programs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13000" y="677050"/>
            <a:ext cx="4400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What Does a Microcredential Look Like?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513700" y="1071975"/>
            <a:ext cx="44457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Introduced Study Hall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Set realistic expectations up front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Clarify technical requirements (laptop, wifi) 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Enhance intake process (pre-reqs)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400700" y="492425"/>
            <a:ext cx="494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Best Practices and Lessons Learned</a:t>
            </a: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93775" y="2339500"/>
            <a:ext cx="49461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Challenges: Managing Expectations</a:t>
            </a: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Time spent outside of class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Balancing school, work &amp; life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Preparing for next steps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chemeClr val="lt1"/>
              </a:solidFill>
            </a:endParaRPr>
          </a:p>
        </p:txBody>
      </p:sp>
      <p:cxnSp>
        <p:nvCxnSpPr>
          <p:cNvPr id="75" name="Google Shape;75;p14"/>
          <p:cNvCxnSpPr/>
          <p:nvPr/>
        </p:nvCxnSpPr>
        <p:spPr>
          <a:xfrm>
            <a:off x="4156275" y="131650"/>
            <a:ext cx="37500" cy="503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Badges</a:t>
            </a:r>
            <a:endParaRPr sz="330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9713" y="144375"/>
            <a:ext cx="2320099" cy="232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200" y="2788300"/>
            <a:ext cx="2177725" cy="217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0900" y="2788300"/>
            <a:ext cx="2177724" cy="21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6200" y="176300"/>
            <a:ext cx="2288176" cy="22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(16:9)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Merriweather</vt:lpstr>
      <vt:lpstr>Arial</vt:lpstr>
      <vt:lpstr>Roboto</vt:lpstr>
      <vt:lpstr>Paradigm</vt:lpstr>
      <vt:lpstr>Microcredentials at Kingsborough Community College Brooklyn, NY</vt:lpstr>
      <vt:lpstr>PowerPoint Presentation</vt:lpstr>
      <vt:lpstr>Badges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Microcredentials at Kingsborough Community College Brooklyn, NY</dc:title>
  <dc:creator>Bartkovich, Lori (Financial Aid)</dc:creator>
  <cp:lastModifiedBy>Bartkovich, Lori (Career and Veteran Services)</cp:lastModifiedBy>
  <cp:revision>1</cp:revision>
  <dcterms:modified xsi:type="dcterms:W3CDTF">2022-04-29T20:05:56Z</dcterms:modified>
</cp:coreProperties>
</file>