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4" r:id="rId1"/>
  </p:sldMasterIdLst>
  <p:handoutMasterIdLst>
    <p:handoutMasterId r:id="rId21"/>
  </p:handoutMasterIdLst>
  <p:sldIdLst>
    <p:sldId id="256" r:id="rId2"/>
    <p:sldId id="257" r:id="rId3"/>
    <p:sldId id="258" r:id="rId4"/>
    <p:sldId id="259" r:id="rId5"/>
    <p:sldId id="260" r:id="rId6"/>
    <p:sldId id="261" r:id="rId7"/>
    <p:sldId id="275" r:id="rId8"/>
    <p:sldId id="276" r:id="rId9"/>
    <p:sldId id="277" r:id="rId10"/>
    <p:sldId id="278" r:id="rId11"/>
    <p:sldId id="279" r:id="rId12"/>
    <p:sldId id="280" r:id="rId13"/>
    <p:sldId id="262" r:id="rId14"/>
    <p:sldId id="281" r:id="rId15"/>
    <p:sldId id="282" r:id="rId16"/>
    <p:sldId id="283" r:id="rId17"/>
    <p:sldId id="284" r:id="rId18"/>
    <p:sldId id="285" r:id="rId19"/>
    <p:sldId id="274" r:id="rId2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8" d="100"/>
          <a:sy n="88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013BCFA-5A02-4698-A3E5-B11BC0EE1009}" type="datetimeFigureOut">
              <a:rPr lang="en-US" smtClean="0"/>
              <a:t>11/1/2017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A905AF9-9582-4015-AB13-04B4DC99C7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7115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0AF39-9B32-428F-ADDC-0FC54B15B339}" type="datetimeFigureOut">
              <a:rPr lang="en-US" smtClean="0"/>
              <a:t>11/1/2017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F2BF9-6CDC-4F23-8026-790E8953887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0AF39-9B32-428F-ADDC-0FC54B15B339}" type="datetimeFigureOut">
              <a:rPr lang="en-US" smtClean="0"/>
              <a:t>11/1/2017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F2BF9-6CDC-4F23-8026-790E895388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0AF39-9B32-428F-ADDC-0FC54B15B339}" type="datetimeFigureOut">
              <a:rPr lang="en-US" smtClean="0"/>
              <a:t>11/1/2017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F2BF9-6CDC-4F23-8026-790E895388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0AF39-9B32-428F-ADDC-0FC54B15B339}" type="datetimeFigureOut">
              <a:rPr lang="en-US" smtClean="0"/>
              <a:t>11/1/2017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F2BF9-6CDC-4F23-8026-790E895388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0AF39-9B32-428F-ADDC-0FC54B15B339}" type="datetimeFigureOut">
              <a:rPr lang="en-US" smtClean="0"/>
              <a:t>11/1/2017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F6DF2BF9-6CDC-4F23-8026-790E895388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0AF39-9B32-428F-ADDC-0FC54B15B339}" type="datetimeFigureOut">
              <a:rPr lang="en-US" smtClean="0"/>
              <a:t>11/1/2017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F2BF9-6CDC-4F23-8026-790E895388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0AF39-9B32-428F-ADDC-0FC54B15B339}" type="datetimeFigureOut">
              <a:rPr lang="en-US" smtClean="0"/>
              <a:t>11/1/2017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F2BF9-6CDC-4F23-8026-790E895388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0AF39-9B32-428F-ADDC-0FC54B15B339}" type="datetimeFigureOut">
              <a:rPr lang="en-US" smtClean="0"/>
              <a:t>11/1/2017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F2BF9-6CDC-4F23-8026-790E895388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0AF39-9B32-428F-ADDC-0FC54B15B339}" type="datetimeFigureOut">
              <a:rPr lang="en-US" smtClean="0"/>
              <a:t>11/1/2017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F2BF9-6CDC-4F23-8026-790E895388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0AF39-9B32-428F-ADDC-0FC54B15B339}" type="datetimeFigureOut">
              <a:rPr lang="en-US" smtClean="0"/>
              <a:t>11/1/2017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F2BF9-6CDC-4F23-8026-790E895388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0AF39-9B32-428F-ADDC-0FC54B15B339}" type="datetimeFigureOut">
              <a:rPr lang="en-US" smtClean="0"/>
              <a:t>11/1/2017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F2BF9-6CDC-4F23-8026-790E895388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440AF39-9B32-428F-ADDC-0FC54B15B339}" type="datetimeFigureOut">
              <a:rPr lang="en-US" smtClean="0"/>
              <a:t>11/1/2017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6DF2BF9-6CDC-4F23-8026-790E8953887C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jgwakefield@genesee.edu" TargetMode="External"/><Relationship Id="rId2" Type="http://schemas.openxmlformats.org/officeDocument/2006/relationships/hyperlink" Target="mailto:jmmcgowan@genesee.ed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dirty="0" smtClean="0"/>
              <a:t>The</a:t>
            </a:r>
            <a:r>
              <a:rPr lang="en-US" i="1" dirty="0" smtClean="0"/>
              <a:t> </a:t>
            </a:r>
            <a:r>
              <a:rPr lang="en-US" dirty="0" smtClean="0"/>
              <a:t>best center</a:t>
            </a:r>
            <a:br>
              <a:rPr lang="en-US" dirty="0" smtClean="0"/>
            </a:br>
            <a:r>
              <a:rPr lang="en-US" sz="4000" dirty="0" smtClean="0"/>
              <a:t>Genesee Community College</a:t>
            </a:r>
            <a:endParaRPr lang="en-US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“</a:t>
            </a:r>
            <a:r>
              <a:rPr lang="en-US" i="1" dirty="0" smtClean="0">
                <a:solidFill>
                  <a:schemeClr val="tx1"/>
                </a:solidFill>
              </a:rPr>
              <a:t>We mean business</a:t>
            </a:r>
            <a:r>
              <a:rPr lang="en-US" dirty="0" smtClean="0">
                <a:solidFill>
                  <a:schemeClr val="tx1"/>
                </a:solidFill>
              </a:rPr>
              <a:t>”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698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Process of Training	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05200"/>
            <a:ext cx="6400800" cy="31242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Involved the </a:t>
            </a:r>
            <a:r>
              <a:rPr lang="en-US" dirty="0" smtClean="0"/>
              <a:t>following core competencies:</a:t>
            </a:r>
          </a:p>
          <a:p>
            <a:r>
              <a:rPr lang="en-US" dirty="0" smtClean="0"/>
              <a:t>Technical Math</a:t>
            </a:r>
          </a:p>
          <a:p>
            <a:r>
              <a:rPr lang="en-US" dirty="0" smtClean="0"/>
              <a:t>Basic Blue Print Reading</a:t>
            </a:r>
          </a:p>
          <a:p>
            <a:r>
              <a:rPr lang="en-US" dirty="0" smtClean="0"/>
              <a:t>Advanced Blue Print Reading</a:t>
            </a:r>
          </a:p>
          <a:p>
            <a:r>
              <a:rPr lang="en-US" dirty="0" smtClean="0"/>
              <a:t>Metrology</a:t>
            </a:r>
          </a:p>
          <a:p>
            <a:r>
              <a:rPr lang="en-US" dirty="0" smtClean="0"/>
              <a:t>Geometrics</a:t>
            </a:r>
          </a:p>
          <a:p>
            <a:pPr marL="514350" indent="-514350">
              <a:buAutoNum type="alphaLcPeriod"/>
            </a:pPr>
            <a:endParaRPr lang="en-US" dirty="0" smtClean="0"/>
          </a:p>
          <a:p>
            <a:pPr marL="514350" indent="-514350">
              <a:buAutoNum type="alphaL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27186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Curriculum Design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Training Hours = 120 Hours of Classroom and Lab Setting</a:t>
            </a:r>
          </a:p>
          <a:p>
            <a:r>
              <a:rPr lang="en-US" dirty="0" smtClean="0"/>
              <a:t>Scheduled in the evening </a:t>
            </a:r>
            <a:r>
              <a:rPr lang="en-US" dirty="0" smtClean="0"/>
              <a:t>hours</a:t>
            </a:r>
            <a:r>
              <a:rPr lang="en-US" dirty="0" smtClean="0"/>
              <a:t>: 6:30pm – 10:30pm</a:t>
            </a:r>
          </a:p>
          <a:p>
            <a:r>
              <a:rPr lang="en-US" dirty="0" smtClean="0"/>
              <a:t>Flexible </a:t>
            </a:r>
            <a:r>
              <a:rPr lang="en-US" dirty="0" smtClean="0"/>
              <a:t>hours </a:t>
            </a:r>
            <a:r>
              <a:rPr lang="en-US" dirty="0" smtClean="0"/>
              <a:t>for participants (Three shifts)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69625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Trainers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Janet Schmidt – Adjunct Instructor </a:t>
            </a:r>
          </a:p>
          <a:p>
            <a:r>
              <a:rPr lang="en-US" dirty="0" smtClean="0"/>
              <a:t>Brianne Berringer – Adjunct Instructor </a:t>
            </a:r>
          </a:p>
          <a:p>
            <a:r>
              <a:rPr lang="en-US" dirty="0" smtClean="0"/>
              <a:t>Victor Kovach – Engineer </a:t>
            </a:r>
          </a:p>
          <a:p>
            <a:r>
              <a:rPr lang="en-US" dirty="0" smtClean="0"/>
              <a:t>Annette Zuber – Technical Specialist and Adjunct Instructor</a:t>
            </a:r>
          </a:p>
        </p:txBody>
      </p:sp>
    </p:spTree>
    <p:extLst>
      <p:ext uri="{BB962C8B-B14F-4D97-AF65-F5344CB8AC3E}">
        <p14:creationId xmlns:p14="http://schemas.microsoft.com/office/powerpoint/2010/main" val="34310403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09600"/>
            <a:ext cx="6705600" cy="522288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/>
              <a:t>Non Credit to Credit EGR 117 Engineering Blue Print Reading 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000" dirty="0" smtClean="0"/>
              <a:t>Janet Schmidt (Adjunct Instructor) and  John McGowan (The BEST Center)</a:t>
            </a:r>
            <a:endParaRPr lang="en-US" sz="2000" dirty="0"/>
          </a:p>
        </p:txBody>
      </p:sp>
      <p:sp>
        <p:nvSpPr>
          <p:cNvPr id="5" name="Picture Placeholder 2"/>
          <p:cNvSpPr txBox="1">
            <a:spLocks/>
          </p:cNvSpPr>
          <p:nvPr/>
        </p:nvSpPr>
        <p:spPr>
          <a:xfrm>
            <a:off x="1828800" y="609600"/>
            <a:ext cx="5486400" cy="4114800"/>
          </a:xfrm>
          <a:prstGeom prst="rect">
            <a:avLst/>
          </a:prstGeom>
        </p:spPr>
      </p:sp>
      <p:sp>
        <p:nvSpPr>
          <p:cNvPr id="6" name="Picture Placeholder 2"/>
          <p:cNvSpPr txBox="1">
            <a:spLocks/>
          </p:cNvSpPr>
          <p:nvPr/>
        </p:nvSpPr>
        <p:spPr>
          <a:xfrm>
            <a:off x="1810327" y="609600"/>
            <a:ext cx="5486400" cy="4114800"/>
          </a:xfrm>
          <a:prstGeom prst="rect">
            <a:avLst/>
          </a:prstGeom>
        </p:spPr>
      </p:sp>
      <p:sp>
        <p:nvSpPr>
          <p:cNvPr id="7" name="Picture Placeholder 2"/>
          <p:cNvSpPr txBox="1">
            <a:spLocks/>
          </p:cNvSpPr>
          <p:nvPr/>
        </p:nvSpPr>
        <p:spPr>
          <a:xfrm>
            <a:off x="1784927" y="609600"/>
            <a:ext cx="5486400" cy="4114800"/>
          </a:xfrm>
          <a:prstGeom prst="rect">
            <a:avLst/>
          </a:prstGeom>
        </p:spPr>
      </p:sp>
      <p:sp>
        <p:nvSpPr>
          <p:cNvPr id="4" name="Picture Placeholder 3"/>
          <p:cNvSpPr>
            <a:spLocks noGrp="1"/>
          </p:cNvSpPr>
          <p:nvPr>
            <p:ph type="pic" idx="1"/>
          </p:nvPr>
        </p:nvSpPr>
        <p:spPr/>
      </p:sp>
      <p:pic>
        <p:nvPicPr>
          <p:cNvPr id="1026" name="Picture 2" descr="C:\Users\jmcgowa2\AppData\Local\Microsoft\Windows\Temporary Internet Files\Content.Outlook\NRW0TY6Z\DSC_0057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905000"/>
            <a:ext cx="5480925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7002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Advantages for </a:t>
            </a:r>
            <a:r>
              <a:rPr lang="en-US" dirty="0" err="1" smtClean="0"/>
              <a:t>Chassix</a:t>
            </a:r>
            <a:r>
              <a:rPr lang="en-US" dirty="0" smtClean="0"/>
              <a:t> Employees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2611902"/>
          </a:xfrm>
        </p:spPr>
        <p:txBody>
          <a:bodyPr>
            <a:normAutofit/>
          </a:bodyPr>
          <a:lstStyle/>
          <a:p>
            <a:r>
              <a:rPr lang="en-US" dirty="0" smtClean="0"/>
              <a:t>* Classroom Lectures (Theory and Practical Applications)</a:t>
            </a:r>
          </a:p>
          <a:p>
            <a:r>
              <a:rPr lang="en-US" dirty="0" smtClean="0"/>
              <a:t>* Hands on Learning into Lab Practicum </a:t>
            </a:r>
          </a:p>
          <a:p>
            <a:r>
              <a:rPr lang="en-US" dirty="0" smtClean="0"/>
              <a:t>* Real Life Interaction with Instructors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60812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Chassix</a:t>
            </a:r>
            <a:r>
              <a:rPr lang="en-US" dirty="0" smtClean="0"/>
              <a:t> Quality Manager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429000"/>
            <a:ext cx="4953000" cy="165529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050" name="Picture 2" descr="C:\Users\jmcgowa2\AppData\Local\Microsoft\Windows\Temporary Internet Files\Content.Outlook\NRW0TY6Z\DSC_0031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429000"/>
            <a:ext cx="51816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07721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err="1" smtClean="0"/>
              <a:t>Chassix</a:t>
            </a:r>
            <a:r>
              <a:rPr lang="en-US" sz="3600" dirty="0" smtClean="0"/>
              <a:t> Quality Inspector</a:t>
            </a:r>
            <a:endParaRPr lang="en-US" sz="3600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2286000"/>
            <a:ext cx="5486400" cy="3962400"/>
          </a:xfrm>
        </p:spPr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Practical Lab Learning with Metrology Measurement Tools</a:t>
            </a:r>
            <a:endParaRPr lang="en-US" sz="2800" dirty="0"/>
          </a:p>
        </p:txBody>
      </p:sp>
      <p:pic>
        <p:nvPicPr>
          <p:cNvPr id="3074" name="Picture 2" descr="C:\Users\jmcgowa2\AppData\Local\Microsoft\Windows\Temporary Internet Files\Content.Outlook\NRW0TY6Z\DSC_4767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286000"/>
            <a:ext cx="548640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43256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dirty="0" smtClean="0"/>
              <a:t>Graduation!</a:t>
            </a:r>
            <a:endParaRPr lang="en-US" sz="5400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2285999"/>
            <a:ext cx="5486400" cy="3810001"/>
          </a:xfrm>
        </p:spPr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Certificates and Earning 3-Credit Hours of EGR117</a:t>
            </a:r>
            <a:endParaRPr lang="en-US" sz="2400" dirty="0"/>
          </a:p>
        </p:txBody>
      </p:sp>
      <p:pic>
        <p:nvPicPr>
          <p:cNvPr id="4098" name="Picture 2" descr="C:\Users\jmcgowa2\AppData\Local\Microsoft\Windows\Temporary Internet Files\Content.Outlook\NRW0TY6Z\DSC_0051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209800"/>
            <a:ext cx="662940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27526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dirty="0" smtClean="0"/>
              <a:t>Pizza Time!!</a:t>
            </a:r>
            <a:endParaRPr lang="en-US" sz="6000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Congratulations to All </a:t>
            </a:r>
            <a:endParaRPr lang="en-US" sz="3200" dirty="0"/>
          </a:p>
        </p:txBody>
      </p:sp>
      <p:pic>
        <p:nvPicPr>
          <p:cNvPr id="5122" name="Picture 2" descr="C:\Users\jmcgowa2\AppData\Local\Microsoft\Windows\Temporary Internet Files\Content.Outlook\NRW0TY6Z\DSC_0055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752600"/>
            <a:ext cx="746760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00127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Reid Smalley, Executive Director  </a:t>
            </a:r>
            <a:endParaRPr lang="en-US" dirty="0" smtClean="0"/>
          </a:p>
          <a:p>
            <a:r>
              <a:rPr lang="en-US" dirty="0" smtClean="0">
                <a:hlinkClick r:id="rId2"/>
              </a:rPr>
              <a:t>rjsmalley@genesee.edu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John McGowan, Director 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jmmcgowan@genesee.edu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 smtClean="0"/>
              <a:t>BEST Center (585) 345-6868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630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i="1" dirty="0" smtClean="0"/>
              <a:t>The</a:t>
            </a:r>
            <a:r>
              <a:rPr lang="en-US" dirty="0" smtClean="0"/>
              <a:t> BEST Center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Business 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	      Employee 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			    Skills 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				     Training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123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The </a:t>
            </a:r>
            <a:r>
              <a:rPr lang="en-US" dirty="0" smtClean="0"/>
              <a:t>BEST Center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Vision – To be </a:t>
            </a:r>
            <a:r>
              <a:rPr lang="en-US" u="sng" dirty="0" smtClean="0"/>
              <a:t>the</a:t>
            </a:r>
            <a:r>
              <a:rPr lang="en-US" dirty="0" smtClean="0"/>
              <a:t> choice for business and individual skills training in the GLOW Region.</a:t>
            </a:r>
          </a:p>
          <a:p>
            <a:r>
              <a:rPr lang="en-US" dirty="0" smtClean="0"/>
              <a:t>Mission – Provide quality training at a reasonable cost to improve business and individual skills’ performance in the GLOW Region.</a:t>
            </a:r>
          </a:p>
          <a:p>
            <a:pPr marL="0" indent="0" algn="ctr">
              <a:buNone/>
            </a:pPr>
            <a:r>
              <a:rPr lang="en-US" i="1" dirty="0" smtClean="0"/>
              <a:t>We strive to create programs to best serve the business and organization needs of the GLOW region, identify our clients, support their needs and provide outstanding customer service.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896954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</a:t>
            </a:r>
            <a:r>
              <a:rPr lang="en-US" i="1" dirty="0" smtClean="0"/>
              <a:t>The </a:t>
            </a:r>
            <a:r>
              <a:rPr lang="en-US" dirty="0" smtClean="0"/>
              <a:t>BEST Center?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Non-credit, Open-Enrollment Training Programs</a:t>
            </a:r>
          </a:p>
          <a:p>
            <a:pPr marL="0" indent="0">
              <a:buNone/>
            </a:pPr>
            <a:r>
              <a:rPr lang="en-US" sz="2800" dirty="0" smtClean="0"/>
              <a:t>	- </a:t>
            </a:r>
            <a:r>
              <a:rPr lang="en-US" sz="2400" dirty="0" smtClean="0"/>
              <a:t>Certificate Training Programs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- Business Professional Development Classes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- CTLE </a:t>
            </a:r>
            <a:r>
              <a:rPr lang="en-US" sz="2400" dirty="0"/>
              <a:t>Sponsor for Educators</a:t>
            </a:r>
          </a:p>
          <a:p>
            <a:pPr marL="0" indent="0">
              <a:buNone/>
            </a:pPr>
            <a:r>
              <a:rPr lang="en-US" sz="2400" dirty="0" smtClean="0"/>
              <a:t>	- Online Training (Ed2Go, </a:t>
            </a:r>
            <a:r>
              <a:rPr lang="en-US" sz="2400" dirty="0" err="1" smtClean="0"/>
              <a:t>UGotClass</a:t>
            </a:r>
            <a:r>
              <a:rPr lang="en-US" sz="2400" dirty="0" smtClean="0"/>
              <a:t>)</a:t>
            </a:r>
          </a:p>
          <a:p>
            <a:pPr marL="0" indent="0">
              <a:buNone/>
            </a:pPr>
            <a:r>
              <a:rPr lang="en-US" sz="2400" dirty="0" smtClean="0"/>
              <a:t>	</a:t>
            </a:r>
            <a:r>
              <a:rPr lang="en-US" sz="2400" dirty="0"/>
              <a:t>- Driving </a:t>
            </a:r>
            <a:r>
              <a:rPr lang="en-US" sz="2400" dirty="0" smtClean="0"/>
              <a:t>Classes</a:t>
            </a:r>
          </a:p>
          <a:p>
            <a:pPr marL="0" indent="0">
              <a:buNone/>
            </a:pPr>
            <a:r>
              <a:rPr lang="en-US" sz="2800" dirty="0" smtClean="0"/>
              <a:t>• Business and Employee Skills Training</a:t>
            </a:r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400" dirty="0" smtClean="0"/>
              <a:t>- Workforce Training Grants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- Contract Training</a:t>
            </a: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16313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The </a:t>
            </a:r>
            <a:r>
              <a:rPr lang="en-US" dirty="0" smtClean="0"/>
              <a:t>BEST Center offers…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/>
              <a:t>Customized training at our Batavia Campus,    </a:t>
            </a:r>
            <a:r>
              <a:rPr lang="en-US" dirty="0" smtClean="0"/>
              <a:t>6 Campus </a:t>
            </a:r>
            <a:r>
              <a:rPr lang="en-US" sz="2800" dirty="0" smtClean="0"/>
              <a:t>Centers or at your company/ organization.</a:t>
            </a:r>
          </a:p>
          <a:p>
            <a:r>
              <a:rPr lang="en-US" sz="2800" dirty="0" smtClean="0"/>
              <a:t>Open-enrollment training courses</a:t>
            </a:r>
          </a:p>
          <a:p>
            <a:r>
              <a:rPr lang="en-US" sz="2800" dirty="0" smtClean="0"/>
              <a:t>Flexible &amp; convenient scheduling for training</a:t>
            </a:r>
          </a:p>
          <a:p>
            <a:r>
              <a:rPr lang="en-US" sz="2800" dirty="0" smtClean="0"/>
              <a:t>Competitive and cost-effective pricing</a:t>
            </a:r>
          </a:p>
          <a:p>
            <a:r>
              <a:rPr lang="en-US" sz="2800" dirty="0" smtClean="0"/>
              <a:t>Professional trainers and instructors</a:t>
            </a:r>
          </a:p>
          <a:p>
            <a:r>
              <a:rPr lang="en-US" sz="2800" dirty="0" smtClean="0"/>
              <a:t>Training funding opportunities for companies and organizations</a:t>
            </a:r>
          </a:p>
          <a:p>
            <a:r>
              <a:rPr lang="en-US" sz="2800" dirty="0" smtClean="0"/>
              <a:t>GCC facilities for hosting meetings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18956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 err="1" smtClean="0"/>
              <a:t>Chassix</a:t>
            </a:r>
            <a:r>
              <a:rPr lang="en-US" sz="3200" dirty="0" smtClean="0"/>
              <a:t> Automotive and The BEST Center Partner for an Innovative Mechanical Inspection Certificate Program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u="sng" dirty="0" smtClean="0"/>
              <a:t>History of </a:t>
            </a:r>
            <a:r>
              <a:rPr lang="en-US" sz="2800" u="sng" dirty="0" err="1" smtClean="0"/>
              <a:t>Chassix</a:t>
            </a:r>
            <a:r>
              <a:rPr lang="en-US" sz="2800" u="sng" dirty="0" smtClean="0"/>
              <a:t> Automotive, Inc.  </a:t>
            </a:r>
          </a:p>
          <a:p>
            <a:endParaRPr lang="en-US" sz="2800" u="sng" dirty="0" smtClean="0"/>
          </a:p>
          <a:p>
            <a:r>
              <a:rPr lang="en-US" dirty="0" smtClean="0"/>
              <a:t>*  </a:t>
            </a:r>
            <a:r>
              <a:rPr lang="en-US" sz="2800" dirty="0" smtClean="0"/>
              <a:t>Based in Batavia, NY</a:t>
            </a:r>
          </a:p>
          <a:p>
            <a:r>
              <a:rPr lang="en-US" dirty="0" smtClean="0"/>
              <a:t>* 	</a:t>
            </a:r>
            <a:r>
              <a:rPr lang="en-US" sz="2800" dirty="0" smtClean="0"/>
              <a:t>Local Automotive Parts Manufacturer </a:t>
            </a:r>
          </a:p>
          <a:p>
            <a:r>
              <a:rPr lang="en-US" sz="2800" dirty="0" smtClean="0"/>
              <a:t>* 	175 Employees</a:t>
            </a:r>
          </a:p>
          <a:p>
            <a:r>
              <a:rPr lang="en-US" dirty="0" smtClean="0"/>
              <a:t>* 	Currently one of the largest single company 	resource for high-quality, precision-chassis 	casting and machining solutions in the world</a:t>
            </a:r>
            <a:endParaRPr lang="en-US" sz="2800" dirty="0" smtClean="0"/>
          </a:p>
          <a:p>
            <a:pPr marL="13716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863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Identified a Training Need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Chassix</a:t>
            </a:r>
            <a:r>
              <a:rPr lang="en-US" dirty="0" smtClean="0"/>
              <a:t> Quality Manager and BEST Center Director of Business and Employee Skills Training </a:t>
            </a:r>
          </a:p>
          <a:p>
            <a:r>
              <a:rPr lang="en-US" dirty="0" smtClean="0"/>
              <a:t>February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3140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Mechanical Inspection Certificate Program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2764302"/>
          </a:xfrm>
        </p:spPr>
        <p:txBody>
          <a:bodyPr>
            <a:normAutofit lnSpcReduction="10000"/>
          </a:bodyPr>
          <a:lstStyle/>
          <a:p>
            <a:r>
              <a:rPr lang="en-US" sz="3600" dirty="0" smtClean="0"/>
              <a:t>Involved Eight </a:t>
            </a:r>
            <a:r>
              <a:rPr lang="en-US" sz="3600" dirty="0" err="1" smtClean="0"/>
              <a:t>Chassix</a:t>
            </a:r>
            <a:r>
              <a:rPr lang="en-US" sz="3600" dirty="0" smtClean="0"/>
              <a:t> employees: </a:t>
            </a:r>
          </a:p>
          <a:p>
            <a:r>
              <a:rPr lang="en-US" sz="3600" dirty="0" smtClean="0"/>
              <a:t>All participants are employed in the Quality Assurance Department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95672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Objective of Training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Enhance the Quality Inspectors Skills to include workplace competency and provide a more competitive workforce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05594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725</TotalTime>
  <Words>398</Words>
  <Application>Microsoft Office PowerPoint</Application>
  <PresentationFormat>On-screen Show (4:3)</PresentationFormat>
  <Paragraphs>81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Apex</vt:lpstr>
      <vt:lpstr> The best center Genesee Community College</vt:lpstr>
      <vt:lpstr>The BEST Center</vt:lpstr>
      <vt:lpstr>The BEST Center</vt:lpstr>
      <vt:lpstr>What is The BEST Center?</vt:lpstr>
      <vt:lpstr>The BEST Center offers…</vt:lpstr>
      <vt:lpstr>Chassix Automotive and The BEST Center Partner for an Innovative Mechanical Inspection Certificate Program</vt:lpstr>
      <vt:lpstr>Identified a Training Need</vt:lpstr>
      <vt:lpstr>Mechanical Inspection Certificate Program</vt:lpstr>
      <vt:lpstr>Objective of Training</vt:lpstr>
      <vt:lpstr>Process of Training </vt:lpstr>
      <vt:lpstr>Curriculum Design</vt:lpstr>
      <vt:lpstr>Trainers </vt:lpstr>
      <vt:lpstr>Non Credit to Credit EGR 117 Engineering Blue Print Reading </vt:lpstr>
      <vt:lpstr>Advantages for Chassix Employees</vt:lpstr>
      <vt:lpstr>Chassix Quality Manager</vt:lpstr>
      <vt:lpstr>Chassix Quality Inspector</vt:lpstr>
      <vt:lpstr>Graduation!</vt:lpstr>
      <vt:lpstr>Pizza Time!!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jwakefi1</dc:creator>
  <cp:lastModifiedBy>jmcgowa2</cp:lastModifiedBy>
  <cp:revision>64</cp:revision>
  <cp:lastPrinted>2017-11-01T20:37:17Z</cp:lastPrinted>
  <dcterms:created xsi:type="dcterms:W3CDTF">2017-08-14T12:45:46Z</dcterms:created>
  <dcterms:modified xsi:type="dcterms:W3CDTF">2017-11-01T20:43:06Z</dcterms:modified>
</cp:coreProperties>
</file>