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4" r:id="rId2"/>
  </p:sldMasterIdLst>
  <p:notesMasterIdLst>
    <p:notesMasterId r:id="rId21"/>
  </p:notesMasterIdLst>
  <p:sldIdLst>
    <p:sldId id="256" r:id="rId3"/>
    <p:sldId id="257" r:id="rId4"/>
    <p:sldId id="258" r:id="rId5"/>
    <p:sldId id="259" r:id="rId6"/>
    <p:sldId id="260" r:id="rId7"/>
    <p:sldId id="267" r:id="rId8"/>
    <p:sldId id="261" r:id="rId9"/>
    <p:sldId id="262" r:id="rId10"/>
    <p:sldId id="268" r:id="rId11"/>
    <p:sldId id="263" r:id="rId12"/>
    <p:sldId id="269" r:id="rId13"/>
    <p:sldId id="264" r:id="rId14"/>
    <p:sldId id="271" r:id="rId15"/>
    <p:sldId id="272" r:id="rId16"/>
    <p:sldId id="265" r:id="rId17"/>
    <p:sldId id="266" r:id="rId18"/>
    <p:sldId id="270"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Student</a:t>
            </a:r>
            <a:r>
              <a:rPr lang="en-US" baseline="0" dirty="0" smtClean="0"/>
              <a:t> Demographics FY20</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18-20</c:v>
                </c:pt>
              </c:strCache>
            </c:strRef>
          </c:tx>
          <c:spPr>
            <a:solidFill>
              <a:schemeClr val="accent1"/>
            </a:solidFill>
            <a:ln>
              <a:noFill/>
            </a:ln>
            <a:effectLst/>
          </c:spPr>
          <c:invertIfNegative val="0"/>
          <c:cat>
            <c:strRef>
              <c:f>Sheet1!$A$2:$A$5</c:f>
              <c:strCache>
                <c:ptCount val="4"/>
                <c:pt idx="0">
                  <c:v>Black/Afr.Amer</c:v>
                </c:pt>
                <c:pt idx="1">
                  <c:v>Latinx/Hispanic</c:v>
                </c:pt>
                <c:pt idx="2">
                  <c:v>Asian</c:v>
                </c:pt>
                <c:pt idx="3">
                  <c:v>Other</c:v>
                </c:pt>
              </c:strCache>
            </c:strRef>
          </c:cat>
          <c:val>
            <c:numRef>
              <c:f>Sheet1!$B$2:$B$5</c:f>
              <c:numCache>
                <c:formatCode>General</c:formatCode>
                <c:ptCount val="4"/>
                <c:pt idx="0">
                  <c:v>2</c:v>
                </c:pt>
                <c:pt idx="1">
                  <c:v>3</c:v>
                </c:pt>
                <c:pt idx="2">
                  <c:v>1</c:v>
                </c:pt>
                <c:pt idx="3">
                  <c:v>1</c:v>
                </c:pt>
              </c:numCache>
            </c:numRef>
          </c:val>
        </c:ser>
        <c:ser>
          <c:idx val="1"/>
          <c:order val="1"/>
          <c:tx>
            <c:strRef>
              <c:f>Sheet1!$C$1</c:f>
              <c:strCache>
                <c:ptCount val="1"/>
                <c:pt idx="0">
                  <c:v>21-24</c:v>
                </c:pt>
              </c:strCache>
            </c:strRef>
          </c:tx>
          <c:spPr>
            <a:solidFill>
              <a:schemeClr val="accent2"/>
            </a:solidFill>
            <a:ln>
              <a:noFill/>
            </a:ln>
            <a:effectLst/>
          </c:spPr>
          <c:invertIfNegative val="0"/>
          <c:cat>
            <c:strRef>
              <c:f>Sheet1!$A$2:$A$5</c:f>
              <c:strCache>
                <c:ptCount val="4"/>
                <c:pt idx="0">
                  <c:v>Black/Afr.Amer</c:v>
                </c:pt>
                <c:pt idx="1">
                  <c:v>Latinx/Hispanic</c:v>
                </c:pt>
                <c:pt idx="2">
                  <c:v>Asian</c:v>
                </c:pt>
                <c:pt idx="3">
                  <c:v>Other</c:v>
                </c:pt>
              </c:strCache>
            </c:strRef>
          </c:cat>
          <c:val>
            <c:numRef>
              <c:f>Sheet1!$C$2:$C$5</c:f>
              <c:numCache>
                <c:formatCode>General</c:formatCode>
                <c:ptCount val="4"/>
                <c:pt idx="0">
                  <c:v>9</c:v>
                </c:pt>
                <c:pt idx="1">
                  <c:v>70</c:v>
                </c:pt>
                <c:pt idx="2">
                  <c:v>3</c:v>
                </c:pt>
                <c:pt idx="3">
                  <c:v>3</c:v>
                </c:pt>
              </c:numCache>
            </c:numRef>
          </c:val>
        </c:ser>
        <c:ser>
          <c:idx val="2"/>
          <c:order val="2"/>
          <c:tx>
            <c:strRef>
              <c:f>Sheet1!$D$1</c:f>
              <c:strCache>
                <c:ptCount val="1"/>
                <c:pt idx="0">
                  <c:v>24-30</c:v>
                </c:pt>
              </c:strCache>
            </c:strRef>
          </c:tx>
          <c:spPr>
            <a:solidFill>
              <a:schemeClr val="accent3"/>
            </a:solidFill>
            <a:ln>
              <a:noFill/>
            </a:ln>
            <a:effectLst/>
          </c:spPr>
          <c:invertIfNegative val="0"/>
          <c:cat>
            <c:strRef>
              <c:f>Sheet1!$A$2:$A$5</c:f>
              <c:strCache>
                <c:ptCount val="4"/>
                <c:pt idx="0">
                  <c:v>Black/Afr.Amer</c:v>
                </c:pt>
                <c:pt idx="1">
                  <c:v>Latinx/Hispanic</c:v>
                </c:pt>
                <c:pt idx="2">
                  <c:v>Asian</c:v>
                </c:pt>
                <c:pt idx="3">
                  <c:v>Other</c:v>
                </c:pt>
              </c:strCache>
            </c:strRef>
          </c:cat>
          <c:val>
            <c:numRef>
              <c:f>Sheet1!$D$2:$D$5</c:f>
              <c:numCache>
                <c:formatCode>General</c:formatCode>
                <c:ptCount val="4"/>
                <c:pt idx="0">
                  <c:v>55</c:v>
                </c:pt>
                <c:pt idx="1">
                  <c:v>7</c:v>
                </c:pt>
                <c:pt idx="2">
                  <c:v>0</c:v>
                </c:pt>
                <c:pt idx="3">
                  <c:v>2</c:v>
                </c:pt>
              </c:numCache>
            </c:numRef>
          </c:val>
        </c:ser>
        <c:dLbls>
          <c:showLegendKey val="0"/>
          <c:showVal val="0"/>
          <c:showCatName val="0"/>
          <c:showSerName val="0"/>
          <c:showPercent val="0"/>
          <c:showBubbleSize val="0"/>
        </c:dLbls>
        <c:gapWidth val="150"/>
        <c:overlap val="100"/>
        <c:axId val="829047464"/>
        <c:axId val="829049424"/>
      </c:barChart>
      <c:catAx>
        <c:axId val="829047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9049424"/>
        <c:crosses val="autoZero"/>
        <c:auto val="1"/>
        <c:lblAlgn val="ctr"/>
        <c:lblOffset val="100"/>
        <c:noMultiLvlLbl val="0"/>
      </c:catAx>
      <c:valAx>
        <c:axId val="829049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9047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E3369-FCC3-4258-AA4D-1ED9DB63DC0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989E5AFE-39AB-4788-BA71-877B071CBE1B}">
      <dgm:prSet phldrT="[Text]" custT="1"/>
      <dgm:spPr/>
      <dgm:t>
        <a:bodyPr/>
        <a:lstStyle/>
        <a:p>
          <a:r>
            <a:rPr lang="en-US" sz="1400" dirty="0" smtClean="0"/>
            <a:t>Family/Child Needs</a:t>
          </a:r>
          <a:endParaRPr lang="en-US" sz="1400" dirty="0"/>
        </a:p>
      </dgm:t>
    </dgm:pt>
    <dgm:pt modelId="{590CCF77-8D0C-411F-99BA-0357E4E1BF62}" type="parTrans" cxnId="{F63B90FC-4E35-4F62-B7DA-E855164F7413}">
      <dgm:prSet/>
      <dgm:spPr/>
      <dgm:t>
        <a:bodyPr/>
        <a:lstStyle/>
        <a:p>
          <a:endParaRPr lang="en-US"/>
        </a:p>
      </dgm:t>
    </dgm:pt>
    <dgm:pt modelId="{E89CB95A-EBD9-42B0-8FF0-5229346CBC2C}" type="sibTrans" cxnId="{F63B90FC-4E35-4F62-B7DA-E855164F7413}">
      <dgm:prSet custT="1"/>
      <dgm:spPr/>
      <dgm:t>
        <a:bodyPr/>
        <a:lstStyle/>
        <a:p>
          <a:r>
            <a:rPr lang="en-US" sz="1200" dirty="0" smtClean="0"/>
            <a:t>Homelessness/Transiency</a:t>
          </a:r>
          <a:endParaRPr lang="en-US" sz="1200" dirty="0"/>
        </a:p>
      </dgm:t>
    </dgm:pt>
    <dgm:pt modelId="{F34618C3-E8DA-4EEF-803B-F006E6333F13}">
      <dgm:prSet phldrT="[Text]"/>
      <dgm:spPr/>
      <dgm:t>
        <a:bodyPr/>
        <a:lstStyle/>
        <a:p>
          <a:r>
            <a:rPr lang="en-US" dirty="0" smtClean="0"/>
            <a:t>Personal</a:t>
          </a:r>
          <a:endParaRPr lang="en-US" dirty="0"/>
        </a:p>
      </dgm:t>
    </dgm:pt>
    <dgm:pt modelId="{C91EA8EB-0CAA-46B4-BB5F-71DEA8EB565F}" type="parTrans" cxnId="{F171AC4D-B70E-4E9F-907C-91EE9160C133}">
      <dgm:prSet/>
      <dgm:spPr/>
      <dgm:t>
        <a:bodyPr/>
        <a:lstStyle/>
        <a:p>
          <a:endParaRPr lang="en-US"/>
        </a:p>
      </dgm:t>
    </dgm:pt>
    <dgm:pt modelId="{5609DA94-F562-43D8-A579-2909517584C1}" type="sibTrans" cxnId="{F171AC4D-B70E-4E9F-907C-91EE9160C133}">
      <dgm:prSet/>
      <dgm:spPr/>
      <dgm:t>
        <a:bodyPr/>
        <a:lstStyle/>
        <a:p>
          <a:endParaRPr lang="en-US"/>
        </a:p>
      </dgm:t>
    </dgm:pt>
    <dgm:pt modelId="{8EDCD9BF-7DDA-438F-AAFF-D7A54A18260B}">
      <dgm:prSet phldrT="[Text]" custT="1"/>
      <dgm:spPr/>
      <dgm:t>
        <a:bodyPr/>
        <a:lstStyle/>
        <a:p>
          <a:r>
            <a:rPr lang="en-US" sz="1400" dirty="0" smtClean="0"/>
            <a:t>Work Scheduling/ Transportation</a:t>
          </a:r>
          <a:endParaRPr lang="en-US" sz="1400" dirty="0"/>
        </a:p>
      </dgm:t>
    </dgm:pt>
    <dgm:pt modelId="{7951882A-3597-425F-9C7C-BC95008AB834}" type="parTrans" cxnId="{79C8319B-7AF6-4C48-99C1-CDF53F639824}">
      <dgm:prSet/>
      <dgm:spPr/>
      <dgm:t>
        <a:bodyPr/>
        <a:lstStyle/>
        <a:p>
          <a:endParaRPr lang="en-US"/>
        </a:p>
      </dgm:t>
    </dgm:pt>
    <dgm:pt modelId="{19752E90-9951-4451-8914-10632B2DBA1D}" type="sibTrans" cxnId="{79C8319B-7AF6-4C48-99C1-CDF53F639824}">
      <dgm:prSet custT="1"/>
      <dgm:spPr/>
      <dgm:t>
        <a:bodyPr/>
        <a:lstStyle/>
        <a:p>
          <a:r>
            <a:rPr lang="en-US" sz="1200" dirty="0" smtClean="0"/>
            <a:t>Unemployment/Underemployment</a:t>
          </a:r>
          <a:endParaRPr lang="en-US" sz="1200" dirty="0"/>
        </a:p>
      </dgm:t>
    </dgm:pt>
    <dgm:pt modelId="{FA441D3D-C981-4967-877E-28A939303C91}">
      <dgm:prSet phldrT="[Text]"/>
      <dgm:spPr/>
      <dgm:t>
        <a:bodyPr/>
        <a:lstStyle/>
        <a:p>
          <a:r>
            <a:rPr lang="en-US" dirty="0" smtClean="0"/>
            <a:t>Economic</a:t>
          </a:r>
          <a:endParaRPr lang="en-US" dirty="0"/>
        </a:p>
      </dgm:t>
    </dgm:pt>
    <dgm:pt modelId="{403786F4-3683-4AF4-B159-517F00EBE771}" type="parTrans" cxnId="{4A13EBC0-A7F2-40BF-8967-B71798DD348F}">
      <dgm:prSet/>
      <dgm:spPr/>
      <dgm:t>
        <a:bodyPr/>
        <a:lstStyle/>
        <a:p>
          <a:endParaRPr lang="en-US"/>
        </a:p>
      </dgm:t>
    </dgm:pt>
    <dgm:pt modelId="{719AEDE1-0352-4D98-8440-049FF61787CB}" type="sibTrans" cxnId="{4A13EBC0-A7F2-40BF-8967-B71798DD348F}">
      <dgm:prSet/>
      <dgm:spPr/>
      <dgm:t>
        <a:bodyPr/>
        <a:lstStyle/>
        <a:p>
          <a:endParaRPr lang="en-US"/>
        </a:p>
      </dgm:t>
    </dgm:pt>
    <dgm:pt modelId="{C20EBC74-708B-4363-B499-B41D7A8C2C31}">
      <dgm:prSet phldrT="[Text]" custT="1"/>
      <dgm:spPr/>
      <dgm:t>
        <a:bodyPr/>
        <a:lstStyle/>
        <a:p>
          <a:r>
            <a:rPr lang="en-US" sz="1200" dirty="0" smtClean="0"/>
            <a:t>IEP/ Educational Needs</a:t>
          </a:r>
          <a:endParaRPr lang="en-US" sz="1200" dirty="0"/>
        </a:p>
      </dgm:t>
    </dgm:pt>
    <dgm:pt modelId="{0371FEFA-CBF1-44DE-B328-AADE8D1039AA}" type="parTrans" cxnId="{0712237D-C58A-45C0-947F-F3B029216E81}">
      <dgm:prSet/>
      <dgm:spPr/>
      <dgm:t>
        <a:bodyPr/>
        <a:lstStyle/>
        <a:p>
          <a:endParaRPr lang="en-US"/>
        </a:p>
      </dgm:t>
    </dgm:pt>
    <dgm:pt modelId="{48ACAE92-54C3-422D-B296-834B2882444D}" type="sibTrans" cxnId="{0712237D-C58A-45C0-947F-F3B029216E81}">
      <dgm:prSet custT="1"/>
      <dgm:spPr/>
      <dgm:t>
        <a:bodyPr/>
        <a:lstStyle/>
        <a:p>
          <a:r>
            <a:rPr lang="en-US" sz="1200" dirty="0" smtClean="0"/>
            <a:t>ELA/Math Basic Skill Deficiencies</a:t>
          </a:r>
          <a:endParaRPr lang="en-US" sz="1200" dirty="0"/>
        </a:p>
      </dgm:t>
    </dgm:pt>
    <dgm:pt modelId="{19D293F5-05F8-4DF3-B6E4-48ED1032D073}">
      <dgm:prSet phldrT="[Text]"/>
      <dgm:spPr/>
      <dgm:t>
        <a:bodyPr/>
        <a:lstStyle/>
        <a:p>
          <a:r>
            <a:rPr lang="en-US" dirty="0" smtClean="0"/>
            <a:t>Educational</a:t>
          </a:r>
          <a:endParaRPr lang="en-US" dirty="0"/>
        </a:p>
      </dgm:t>
    </dgm:pt>
    <dgm:pt modelId="{385735B3-1E25-4BE4-844B-FC8690DC041A}" type="parTrans" cxnId="{DFC0C3C0-EEBB-4094-9809-9B053EDCF85D}">
      <dgm:prSet/>
      <dgm:spPr/>
      <dgm:t>
        <a:bodyPr/>
        <a:lstStyle/>
        <a:p>
          <a:endParaRPr lang="en-US"/>
        </a:p>
      </dgm:t>
    </dgm:pt>
    <dgm:pt modelId="{9CADC36A-1846-4629-A2B8-7FCB26428D68}" type="sibTrans" cxnId="{DFC0C3C0-EEBB-4094-9809-9B053EDCF85D}">
      <dgm:prSet/>
      <dgm:spPr/>
      <dgm:t>
        <a:bodyPr/>
        <a:lstStyle/>
        <a:p>
          <a:endParaRPr lang="en-US"/>
        </a:p>
      </dgm:t>
    </dgm:pt>
    <dgm:pt modelId="{1D5F00D0-B07C-4AC2-8311-059899E2C33C}" type="pres">
      <dgm:prSet presAssocID="{FD1E3369-FCC3-4258-AA4D-1ED9DB63DC08}" presName="Name0" presStyleCnt="0">
        <dgm:presLayoutVars>
          <dgm:chMax/>
          <dgm:chPref/>
          <dgm:dir/>
          <dgm:animLvl val="lvl"/>
        </dgm:presLayoutVars>
      </dgm:prSet>
      <dgm:spPr/>
      <dgm:t>
        <a:bodyPr/>
        <a:lstStyle/>
        <a:p>
          <a:endParaRPr lang="en-US"/>
        </a:p>
      </dgm:t>
    </dgm:pt>
    <dgm:pt modelId="{FE592627-AF3C-4BF0-BF2B-1D30B8BEB915}" type="pres">
      <dgm:prSet presAssocID="{989E5AFE-39AB-4788-BA71-877B071CBE1B}" presName="composite" presStyleCnt="0"/>
      <dgm:spPr/>
    </dgm:pt>
    <dgm:pt modelId="{EAB25F93-EEE7-49B7-B632-335CF8838763}" type="pres">
      <dgm:prSet presAssocID="{989E5AFE-39AB-4788-BA71-877B071CBE1B}" presName="Parent1" presStyleLbl="node1" presStyleIdx="0" presStyleCnt="6">
        <dgm:presLayoutVars>
          <dgm:chMax val="1"/>
          <dgm:chPref val="1"/>
          <dgm:bulletEnabled val="1"/>
        </dgm:presLayoutVars>
      </dgm:prSet>
      <dgm:spPr/>
      <dgm:t>
        <a:bodyPr/>
        <a:lstStyle/>
        <a:p>
          <a:endParaRPr lang="en-US"/>
        </a:p>
      </dgm:t>
    </dgm:pt>
    <dgm:pt modelId="{9007E5CE-01D8-49B5-B9E6-6A7E72D08DE7}" type="pres">
      <dgm:prSet presAssocID="{989E5AFE-39AB-4788-BA71-877B071CBE1B}" presName="Childtext1" presStyleLbl="revTx" presStyleIdx="0" presStyleCnt="3">
        <dgm:presLayoutVars>
          <dgm:chMax val="0"/>
          <dgm:chPref val="0"/>
          <dgm:bulletEnabled val="1"/>
        </dgm:presLayoutVars>
      </dgm:prSet>
      <dgm:spPr/>
      <dgm:t>
        <a:bodyPr/>
        <a:lstStyle/>
        <a:p>
          <a:endParaRPr lang="en-US"/>
        </a:p>
      </dgm:t>
    </dgm:pt>
    <dgm:pt modelId="{FD3BAB3B-D3E4-467F-8C18-7610102069EC}" type="pres">
      <dgm:prSet presAssocID="{989E5AFE-39AB-4788-BA71-877B071CBE1B}" presName="BalanceSpacing" presStyleCnt="0"/>
      <dgm:spPr/>
    </dgm:pt>
    <dgm:pt modelId="{010912ED-F6B6-49AB-8922-92B71424214E}" type="pres">
      <dgm:prSet presAssocID="{989E5AFE-39AB-4788-BA71-877B071CBE1B}" presName="BalanceSpacing1" presStyleCnt="0"/>
      <dgm:spPr/>
    </dgm:pt>
    <dgm:pt modelId="{260DF819-987A-4F73-9DAC-45A0CB0611D2}" type="pres">
      <dgm:prSet presAssocID="{E89CB95A-EBD9-42B0-8FF0-5229346CBC2C}" presName="Accent1Text" presStyleLbl="node1" presStyleIdx="1" presStyleCnt="6"/>
      <dgm:spPr/>
      <dgm:t>
        <a:bodyPr/>
        <a:lstStyle/>
        <a:p>
          <a:endParaRPr lang="en-US"/>
        </a:p>
      </dgm:t>
    </dgm:pt>
    <dgm:pt modelId="{6E6F9137-D7E7-43F4-BED0-890C2039FC0A}" type="pres">
      <dgm:prSet presAssocID="{E89CB95A-EBD9-42B0-8FF0-5229346CBC2C}" presName="spaceBetweenRectangles" presStyleCnt="0"/>
      <dgm:spPr/>
    </dgm:pt>
    <dgm:pt modelId="{B60BB9AB-88FF-462C-ABE9-C60ADE807007}" type="pres">
      <dgm:prSet presAssocID="{8EDCD9BF-7DDA-438F-AAFF-D7A54A18260B}" presName="composite" presStyleCnt="0"/>
      <dgm:spPr/>
    </dgm:pt>
    <dgm:pt modelId="{A71C4E1E-4EDA-4A9B-9F6D-F1C360108CC8}" type="pres">
      <dgm:prSet presAssocID="{8EDCD9BF-7DDA-438F-AAFF-D7A54A18260B}" presName="Parent1" presStyleLbl="node1" presStyleIdx="2" presStyleCnt="6">
        <dgm:presLayoutVars>
          <dgm:chMax val="1"/>
          <dgm:chPref val="1"/>
          <dgm:bulletEnabled val="1"/>
        </dgm:presLayoutVars>
      </dgm:prSet>
      <dgm:spPr/>
      <dgm:t>
        <a:bodyPr/>
        <a:lstStyle/>
        <a:p>
          <a:endParaRPr lang="en-US"/>
        </a:p>
      </dgm:t>
    </dgm:pt>
    <dgm:pt modelId="{E232A8E2-A2A3-4EBA-B508-D6EF56574704}" type="pres">
      <dgm:prSet presAssocID="{8EDCD9BF-7DDA-438F-AAFF-D7A54A18260B}" presName="Childtext1" presStyleLbl="revTx" presStyleIdx="1" presStyleCnt="3">
        <dgm:presLayoutVars>
          <dgm:chMax val="0"/>
          <dgm:chPref val="0"/>
          <dgm:bulletEnabled val="1"/>
        </dgm:presLayoutVars>
      </dgm:prSet>
      <dgm:spPr/>
      <dgm:t>
        <a:bodyPr/>
        <a:lstStyle/>
        <a:p>
          <a:endParaRPr lang="en-US"/>
        </a:p>
      </dgm:t>
    </dgm:pt>
    <dgm:pt modelId="{43429B71-BC21-4BB7-87D2-7E48D0EA8C94}" type="pres">
      <dgm:prSet presAssocID="{8EDCD9BF-7DDA-438F-AAFF-D7A54A18260B}" presName="BalanceSpacing" presStyleCnt="0"/>
      <dgm:spPr/>
    </dgm:pt>
    <dgm:pt modelId="{2E563ADE-C50E-47F9-9537-4288DBD0BA66}" type="pres">
      <dgm:prSet presAssocID="{8EDCD9BF-7DDA-438F-AAFF-D7A54A18260B}" presName="BalanceSpacing1" presStyleCnt="0"/>
      <dgm:spPr/>
    </dgm:pt>
    <dgm:pt modelId="{DF578AB3-C3A2-451D-B620-1147D160A225}" type="pres">
      <dgm:prSet presAssocID="{19752E90-9951-4451-8914-10632B2DBA1D}" presName="Accent1Text" presStyleLbl="node1" presStyleIdx="3" presStyleCnt="6" custLinFactNeighborY="0"/>
      <dgm:spPr/>
      <dgm:t>
        <a:bodyPr/>
        <a:lstStyle/>
        <a:p>
          <a:endParaRPr lang="en-US"/>
        </a:p>
      </dgm:t>
    </dgm:pt>
    <dgm:pt modelId="{FBD6782F-BBC3-4A8A-B064-DF7F4CE0696E}" type="pres">
      <dgm:prSet presAssocID="{19752E90-9951-4451-8914-10632B2DBA1D}" presName="spaceBetweenRectangles" presStyleCnt="0"/>
      <dgm:spPr/>
    </dgm:pt>
    <dgm:pt modelId="{178F0F87-685E-4430-B93F-7A38BBB27BA7}" type="pres">
      <dgm:prSet presAssocID="{C20EBC74-708B-4363-B499-B41D7A8C2C31}" presName="composite" presStyleCnt="0"/>
      <dgm:spPr/>
    </dgm:pt>
    <dgm:pt modelId="{9E9D4B76-1004-4A89-969C-3E4517D65794}" type="pres">
      <dgm:prSet presAssocID="{C20EBC74-708B-4363-B499-B41D7A8C2C31}" presName="Parent1" presStyleLbl="node1" presStyleIdx="4" presStyleCnt="6">
        <dgm:presLayoutVars>
          <dgm:chMax val="1"/>
          <dgm:chPref val="1"/>
          <dgm:bulletEnabled val="1"/>
        </dgm:presLayoutVars>
      </dgm:prSet>
      <dgm:spPr/>
      <dgm:t>
        <a:bodyPr/>
        <a:lstStyle/>
        <a:p>
          <a:endParaRPr lang="en-US"/>
        </a:p>
      </dgm:t>
    </dgm:pt>
    <dgm:pt modelId="{93807C7C-C166-41E0-8E65-E72BFE011633}" type="pres">
      <dgm:prSet presAssocID="{C20EBC74-708B-4363-B499-B41D7A8C2C31}" presName="Childtext1" presStyleLbl="revTx" presStyleIdx="2" presStyleCnt="3">
        <dgm:presLayoutVars>
          <dgm:chMax val="0"/>
          <dgm:chPref val="0"/>
          <dgm:bulletEnabled val="1"/>
        </dgm:presLayoutVars>
      </dgm:prSet>
      <dgm:spPr/>
      <dgm:t>
        <a:bodyPr/>
        <a:lstStyle/>
        <a:p>
          <a:endParaRPr lang="en-US"/>
        </a:p>
      </dgm:t>
    </dgm:pt>
    <dgm:pt modelId="{64956F92-215E-4F5F-AE84-3C77A019A1AD}" type="pres">
      <dgm:prSet presAssocID="{C20EBC74-708B-4363-B499-B41D7A8C2C31}" presName="BalanceSpacing" presStyleCnt="0"/>
      <dgm:spPr/>
    </dgm:pt>
    <dgm:pt modelId="{81386577-8A58-4D63-BF63-C378DBB94D8B}" type="pres">
      <dgm:prSet presAssocID="{C20EBC74-708B-4363-B499-B41D7A8C2C31}" presName="BalanceSpacing1" presStyleCnt="0"/>
      <dgm:spPr/>
    </dgm:pt>
    <dgm:pt modelId="{774C9370-7977-4749-8344-1CDA78FFA985}" type="pres">
      <dgm:prSet presAssocID="{48ACAE92-54C3-422D-B296-834B2882444D}" presName="Accent1Text" presStyleLbl="node1" presStyleIdx="5" presStyleCnt="6" custLinFactNeighborX="2554" custLinFactNeighborY="0"/>
      <dgm:spPr/>
      <dgm:t>
        <a:bodyPr/>
        <a:lstStyle/>
        <a:p>
          <a:endParaRPr lang="en-US"/>
        </a:p>
      </dgm:t>
    </dgm:pt>
  </dgm:ptLst>
  <dgm:cxnLst>
    <dgm:cxn modelId="{A9BCCFB4-AC04-4DDB-B56D-F97859390746}" type="presOf" srcId="{19752E90-9951-4451-8914-10632B2DBA1D}" destId="{DF578AB3-C3A2-451D-B620-1147D160A225}" srcOrd="0" destOrd="0" presId="urn:microsoft.com/office/officeart/2008/layout/AlternatingHexagons"/>
    <dgm:cxn modelId="{13BEA4CC-55C7-4D96-8A2F-94E1E76BFA93}" type="presOf" srcId="{FA441D3D-C981-4967-877E-28A939303C91}" destId="{E232A8E2-A2A3-4EBA-B508-D6EF56574704}" srcOrd="0" destOrd="0" presId="urn:microsoft.com/office/officeart/2008/layout/AlternatingHexagons"/>
    <dgm:cxn modelId="{F171AC4D-B70E-4E9F-907C-91EE9160C133}" srcId="{989E5AFE-39AB-4788-BA71-877B071CBE1B}" destId="{F34618C3-E8DA-4EEF-803B-F006E6333F13}" srcOrd="0" destOrd="0" parTransId="{C91EA8EB-0CAA-46B4-BB5F-71DEA8EB565F}" sibTransId="{5609DA94-F562-43D8-A579-2909517584C1}"/>
    <dgm:cxn modelId="{BD683140-4BF3-4BB6-98E3-B361C5531810}" type="presOf" srcId="{E89CB95A-EBD9-42B0-8FF0-5229346CBC2C}" destId="{260DF819-987A-4F73-9DAC-45A0CB0611D2}" srcOrd="0" destOrd="0" presId="urn:microsoft.com/office/officeart/2008/layout/AlternatingHexagons"/>
    <dgm:cxn modelId="{12839FC6-E748-4504-BEBE-2F1945CC2780}" type="presOf" srcId="{F34618C3-E8DA-4EEF-803B-F006E6333F13}" destId="{9007E5CE-01D8-49B5-B9E6-6A7E72D08DE7}" srcOrd="0" destOrd="0" presId="urn:microsoft.com/office/officeart/2008/layout/AlternatingHexagons"/>
    <dgm:cxn modelId="{B9AAD050-67E2-4573-A31A-089B84D6C201}" type="presOf" srcId="{FD1E3369-FCC3-4258-AA4D-1ED9DB63DC08}" destId="{1D5F00D0-B07C-4AC2-8311-059899E2C33C}" srcOrd="0" destOrd="0" presId="urn:microsoft.com/office/officeart/2008/layout/AlternatingHexagons"/>
    <dgm:cxn modelId="{CA2E4A08-DA2F-4462-ADA9-FBEC1B418F45}" type="presOf" srcId="{19D293F5-05F8-4DF3-B6E4-48ED1032D073}" destId="{93807C7C-C166-41E0-8E65-E72BFE011633}" srcOrd="0" destOrd="0" presId="urn:microsoft.com/office/officeart/2008/layout/AlternatingHexagons"/>
    <dgm:cxn modelId="{A861EF8A-7E83-4AE8-8C58-BF62AB58CC6C}" type="presOf" srcId="{989E5AFE-39AB-4788-BA71-877B071CBE1B}" destId="{EAB25F93-EEE7-49B7-B632-335CF8838763}" srcOrd="0" destOrd="0" presId="urn:microsoft.com/office/officeart/2008/layout/AlternatingHexagons"/>
    <dgm:cxn modelId="{73E01CFA-18DB-4C1B-AACE-82A7C1848D98}" type="presOf" srcId="{C20EBC74-708B-4363-B499-B41D7A8C2C31}" destId="{9E9D4B76-1004-4A89-969C-3E4517D65794}" srcOrd="0" destOrd="0" presId="urn:microsoft.com/office/officeart/2008/layout/AlternatingHexagons"/>
    <dgm:cxn modelId="{DFC0C3C0-EEBB-4094-9809-9B053EDCF85D}" srcId="{C20EBC74-708B-4363-B499-B41D7A8C2C31}" destId="{19D293F5-05F8-4DF3-B6E4-48ED1032D073}" srcOrd="0" destOrd="0" parTransId="{385735B3-1E25-4BE4-844B-FC8690DC041A}" sibTransId="{9CADC36A-1846-4629-A2B8-7FCB26428D68}"/>
    <dgm:cxn modelId="{0712237D-C58A-45C0-947F-F3B029216E81}" srcId="{FD1E3369-FCC3-4258-AA4D-1ED9DB63DC08}" destId="{C20EBC74-708B-4363-B499-B41D7A8C2C31}" srcOrd="2" destOrd="0" parTransId="{0371FEFA-CBF1-44DE-B328-AADE8D1039AA}" sibTransId="{48ACAE92-54C3-422D-B296-834B2882444D}"/>
    <dgm:cxn modelId="{915A09D7-6031-4A73-9E57-69AB0BAD8564}" type="presOf" srcId="{48ACAE92-54C3-422D-B296-834B2882444D}" destId="{774C9370-7977-4749-8344-1CDA78FFA985}" srcOrd="0" destOrd="0" presId="urn:microsoft.com/office/officeart/2008/layout/AlternatingHexagons"/>
    <dgm:cxn modelId="{F63B90FC-4E35-4F62-B7DA-E855164F7413}" srcId="{FD1E3369-FCC3-4258-AA4D-1ED9DB63DC08}" destId="{989E5AFE-39AB-4788-BA71-877B071CBE1B}" srcOrd="0" destOrd="0" parTransId="{590CCF77-8D0C-411F-99BA-0357E4E1BF62}" sibTransId="{E89CB95A-EBD9-42B0-8FF0-5229346CBC2C}"/>
    <dgm:cxn modelId="{7DAAFE1D-49A1-405F-AF61-115D1F2BCF2C}" type="presOf" srcId="{8EDCD9BF-7DDA-438F-AAFF-D7A54A18260B}" destId="{A71C4E1E-4EDA-4A9B-9F6D-F1C360108CC8}" srcOrd="0" destOrd="0" presId="urn:microsoft.com/office/officeart/2008/layout/AlternatingHexagons"/>
    <dgm:cxn modelId="{4A13EBC0-A7F2-40BF-8967-B71798DD348F}" srcId="{8EDCD9BF-7DDA-438F-AAFF-D7A54A18260B}" destId="{FA441D3D-C981-4967-877E-28A939303C91}" srcOrd="0" destOrd="0" parTransId="{403786F4-3683-4AF4-B159-517F00EBE771}" sibTransId="{719AEDE1-0352-4D98-8440-049FF61787CB}"/>
    <dgm:cxn modelId="{79C8319B-7AF6-4C48-99C1-CDF53F639824}" srcId="{FD1E3369-FCC3-4258-AA4D-1ED9DB63DC08}" destId="{8EDCD9BF-7DDA-438F-AAFF-D7A54A18260B}" srcOrd="1" destOrd="0" parTransId="{7951882A-3597-425F-9C7C-BC95008AB834}" sibTransId="{19752E90-9951-4451-8914-10632B2DBA1D}"/>
    <dgm:cxn modelId="{DAEEE779-7677-46E3-BAB8-AF5B430A2521}" type="presParOf" srcId="{1D5F00D0-B07C-4AC2-8311-059899E2C33C}" destId="{FE592627-AF3C-4BF0-BF2B-1D30B8BEB915}" srcOrd="0" destOrd="0" presId="urn:microsoft.com/office/officeart/2008/layout/AlternatingHexagons"/>
    <dgm:cxn modelId="{73629E52-C41B-4650-9EA8-05B919A09C47}" type="presParOf" srcId="{FE592627-AF3C-4BF0-BF2B-1D30B8BEB915}" destId="{EAB25F93-EEE7-49B7-B632-335CF8838763}" srcOrd="0" destOrd="0" presId="urn:microsoft.com/office/officeart/2008/layout/AlternatingHexagons"/>
    <dgm:cxn modelId="{39B830CF-B91B-4060-B198-2E397217817B}" type="presParOf" srcId="{FE592627-AF3C-4BF0-BF2B-1D30B8BEB915}" destId="{9007E5CE-01D8-49B5-B9E6-6A7E72D08DE7}" srcOrd="1" destOrd="0" presId="urn:microsoft.com/office/officeart/2008/layout/AlternatingHexagons"/>
    <dgm:cxn modelId="{61592A41-C8D9-40DF-B046-211A169FE8A7}" type="presParOf" srcId="{FE592627-AF3C-4BF0-BF2B-1D30B8BEB915}" destId="{FD3BAB3B-D3E4-467F-8C18-7610102069EC}" srcOrd="2" destOrd="0" presId="urn:microsoft.com/office/officeart/2008/layout/AlternatingHexagons"/>
    <dgm:cxn modelId="{0D96C9BD-A5C0-4641-8B53-9EA6D6FB4C8D}" type="presParOf" srcId="{FE592627-AF3C-4BF0-BF2B-1D30B8BEB915}" destId="{010912ED-F6B6-49AB-8922-92B71424214E}" srcOrd="3" destOrd="0" presId="urn:microsoft.com/office/officeart/2008/layout/AlternatingHexagons"/>
    <dgm:cxn modelId="{62BC7FA9-5323-4747-AFF0-36C0F2F8E36F}" type="presParOf" srcId="{FE592627-AF3C-4BF0-BF2B-1D30B8BEB915}" destId="{260DF819-987A-4F73-9DAC-45A0CB0611D2}" srcOrd="4" destOrd="0" presId="urn:microsoft.com/office/officeart/2008/layout/AlternatingHexagons"/>
    <dgm:cxn modelId="{6755D98C-729D-42AF-BA06-EEC6B8415837}" type="presParOf" srcId="{1D5F00D0-B07C-4AC2-8311-059899E2C33C}" destId="{6E6F9137-D7E7-43F4-BED0-890C2039FC0A}" srcOrd="1" destOrd="0" presId="urn:microsoft.com/office/officeart/2008/layout/AlternatingHexagons"/>
    <dgm:cxn modelId="{F673516A-97CF-4A0C-8D60-0E0624740A9B}" type="presParOf" srcId="{1D5F00D0-B07C-4AC2-8311-059899E2C33C}" destId="{B60BB9AB-88FF-462C-ABE9-C60ADE807007}" srcOrd="2" destOrd="0" presId="urn:microsoft.com/office/officeart/2008/layout/AlternatingHexagons"/>
    <dgm:cxn modelId="{2142515F-B939-4B82-9F2A-0233E1F1DADF}" type="presParOf" srcId="{B60BB9AB-88FF-462C-ABE9-C60ADE807007}" destId="{A71C4E1E-4EDA-4A9B-9F6D-F1C360108CC8}" srcOrd="0" destOrd="0" presId="urn:microsoft.com/office/officeart/2008/layout/AlternatingHexagons"/>
    <dgm:cxn modelId="{4CF34A84-9C93-4CAF-8371-18B91739DBA1}" type="presParOf" srcId="{B60BB9AB-88FF-462C-ABE9-C60ADE807007}" destId="{E232A8E2-A2A3-4EBA-B508-D6EF56574704}" srcOrd="1" destOrd="0" presId="urn:microsoft.com/office/officeart/2008/layout/AlternatingHexagons"/>
    <dgm:cxn modelId="{190B61CB-EB73-4F80-A2F0-837067444BC4}" type="presParOf" srcId="{B60BB9AB-88FF-462C-ABE9-C60ADE807007}" destId="{43429B71-BC21-4BB7-87D2-7E48D0EA8C94}" srcOrd="2" destOrd="0" presId="urn:microsoft.com/office/officeart/2008/layout/AlternatingHexagons"/>
    <dgm:cxn modelId="{6203F6A0-3EA2-407D-B3CC-B079A5D5B313}" type="presParOf" srcId="{B60BB9AB-88FF-462C-ABE9-C60ADE807007}" destId="{2E563ADE-C50E-47F9-9537-4288DBD0BA66}" srcOrd="3" destOrd="0" presId="urn:microsoft.com/office/officeart/2008/layout/AlternatingHexagons"/>
    <dgm:cxn modelId="{2A2DFA20-0EAB-4081-B113-7769EBD44FC0}" type="presParOf" srcId="{B60BB9AB-88FF-462C-ABE9-C60ADE807007}" destId="{DF578AB3-C3A2-451D-B620-1147D160A225}" srcOrd="4" destOrd="0" presId="urn:microsoft.com/office/officeart/2008/layout/AlternatingHexagons"/>
    <dgm:cxn modelId="{84E45F1E-CE9A-4292-B7E0-1A016ED3311B}" type="presParOf" srcId="{1D5F00D0-B07C-4AC2-8311-059899E2C33C}" destId="{FBD6782F-BBC3-4A8A-B064-DF7F4CE0696E}" srcOrd="3" destOrd="0" presId="urn:microsoft.com/office/officeart/2008/layout/AlternatingHexagons"/>
    <dgm:cxn modelId="{033EC9BD-BBF8-4534-9B2E-11E9305A1715}" type="presParOf" srcId="{1D5F00D0-B07C-4AC2-8311-059899E2C33C}" destId="{178F0F87-685E-4430-B93F-7A38BBB27BA7}" srcOrd="4" destOrd="0" presId="urn:microsoft.com/office/officeart/2008/layout/AlternatingHexagons"/>
    <dgm:cxn modelId="{47098742-C1E3-44BC-8353-8D86F0005489}" type="presParOf" srcId="{178F0F87-685E-4430-B93F-7A38BBB27BA7}" destId="{9E9D4B76-1004-4A89-969C-3E4517D65794}" srcOrd="0" destOrd="0" presId="urn:microsoft.com/office/officeart/2008/layout/AlternatingHexagons"/>
    <dgm:cxn modelId="{205405DF-DA56-4DA7-9BE3-81B005EE186B}" type="presParOf" srcId="{178F0F87-685E-4430-B93F-7A38BBB27BA7}" destId="{93807C7C-C166-41E0-8E65-E72BFE011633}" srcOrd="1" destOrd="0" presId="urn:microsoft.com/office/officeart/2008/layout/AlternatingHexagons"/>
    <dgm:cxn modelId="{64B7326F-E833-43B6-9B75-B56DC32BAC2D}" type="presParOf" srcId="{178F0F87-685E-4430-B93F-7A38BBB27BA7}" destId="{64956F92-215E-4F5F-AE84-3C77A019A1AD}" srcOrd="2" destOrd="0" presId="urn:microsoft.com/office/officeart/2008/layout/AlternatingHexagons"/>
    <dgm:cxn modelId="{831840C3-83D3-44AC-83C8-61803E76B6B0}" type="presParOf" srcId="{178F0F87-685E-4430-B93F-7A38BBB27BA7}" destId="{81386577-8A58-4D63-BF63-C378DBB94D8B}" srcOrd="3" destOrd="0" presId="urn:microsoft.com/office/officeart/2008/layout/AlternatingHexagons"/>
    <dgm:cxn modelId="{080AFBBF-552B-46E1-961B-F448DED5D0AC}" type="presParOf" srcId="{178F0F87-685E-4430-B93F-7A38BBB27BA7}" destId="{774C9370-7977-4749-8344-1CDA78FFA98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1E3369-FCC3-4258-AA4D-1ED9DB63DC0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989E5AFE-39AB-4788-BA71-877B071CBE1B}">
      <dgm:prSet phldrT="[Text]" custT="1"/>
      <dgm:spPr/>
      <dgm:t>
        <a:bodyPr/>
        <a:lstStyle/>
        <a:p>
          <a:r>
            <a:rPr lang="en-US" sz="1000" dirty="0" smtClean="0"/>
            <a:t>Family/Child Needs</a:t>
          </a:r>
          <a:endParaRPr lang="en-US" sz="1000" dirty="0"/>
        </a:p>
      </dgm:t>
    </dgm:pt>
    <dgm:pt modelId="{590CCF77-8D0C-411F-99BA-0357E4E1BF62}" type="parTrans" cxnId="{F63B90FC-4E35-4F62-B7DA-E855164F7413}">
      <dgm:prSet/>
      <dgm:spPr/>
      <dgm:t>
        <a:bodyPr/>
        <a:lstStyle/>
        <a:p>
          <a:endParaRPr lang="en-US"/>
        </a:p>
      </dgm:t>
    </dgm:pt>
    <dgm:pt modelId="{E89CB95A-EBD9-42B0-8FF0-5229346CBC2C}" type="sibTrans" cxnId="{F63B90FC-4E35-4F62-B7DA-E855164F7413}">
      <dgm:prSet custT="1"/>
      <dgm:spPr/>
      <dgm:t>
        <a:bodyPr/>
        <a:lstStyle/>
        <a:p>
          <a:r>
            <a:rPr lang="en-US" sz="800" dirty="0" smtClean="0"/>
            <a:t>Homelessness/Transiency</a:t>
          </a:r>
          <a:endParaRPr lang="en-US" sz="800" dirty="0"/>
        </a:p>
      </dgm:t>
    </dgm:pt>
    <dgm:pt modelId="{F34618C3-E8DA-4EEF-803B-F006E6333F13}">
      <dgm:prSet phldrT="[Text]"/>
      <dgm:spPr/>
      <dgm:t>
        <a:bodyPr/>
        <a:lstStyle/>
        <a:p>
          <a:r>
            <a:rPr lang="en-US" dirty="0" smtClean="0"/>
            <a:t>Personal</a:t>
          </a:r>
          <a:endParaRPr lang="en-US" dirty="0"/>
        </a:p>
      </dgm:t>
    </dgm:pt>
    <dgm:pt modelId="{C91EA8EB-0CAA-46B4-BB5F-71DEA8EB565F}" type="parTrans" cxnId="{F171AC4D-B70E-4E9F-907C-91EE9160C133}">
      <dgm:prSet/>
      <dgm:spPr/>
      <dgm:t>
        <a:bodyPr/>
        <a:lstStyle/>
        <a:p>
          <a:endParaRPr lang="en-US"/>
        </a:p>
      </dgm:t>
    </dgm:pt>
    <dgm:pt modelId="{5609DA94-F562-43D8-A579-2909517584C1}" type="sibTrans" cxnId="{F171AC4D-B70E-4E9F-907C-91EE9160C133}">
      <dgm:prSet/>
      <dgm:spPr/>
      <dgm:t>
        <a:bodyPr/>
        <a:lstStyle/>
        <a:p>
          <a:endParaRPr lang="en-US"/>
        </a:p>
      </dgm:t>
    </dgm:pt>
    <dgm:pt modelId="{8EDCD9BF-7DDA-438F-AAFF-D7A54A18260B}">
      <dgm:prSet phldrT="[Text]" custT="1"/>
      <dgm:spPr/>
      <dgm:t>
        <a:bodyPr/>
        <a:lstStyle/>
        <a:p>
          <a:r>
            <a:rPr lang="en-US" sz="1100" dirty="0" smtClean="0"/>
            <a:t>Work Scheduling</a:t>
          </a:r>
          <a:endParaRPr lang="en-US" sz="1100" dirty="0"/>
        </a:p>
      </dgm:t>
    </dgm:pt>
    <dgm:pt modelId="{7951882A-3597-425F-9C7C-BC95008AB834}" type="parTrans" cxnId="{79C8319B-7AF6-4C48-99C1-CDF53F639824}">
      <dgm:prSet/>
      <dgm:spPr/>
      <dgm:t>
        <a:bodyPr/>
        <a:lstStyle/>
        <a:p>
          <a:endParaRPr lang="en-US"/>
        </a:p>
      </dgm:t>
    </dgm:pt>
    <dgm:pt modelId="{19752E90-9951-4451-8914-10632B2DBA1D}" type="sibTrans" cxnId="{79C8319B-7AF6-4C48-99C1-CDF53F639824}">
      <dgm:prSet custT="1"/>
      <dgm:spPr/>
      <dgm:t>
        <a:bodyPr/>
        <a:lstStyle/>
        <a:p>
          <a:r>
            <a:rPr lang="en-US" sz="1100" dirty="0" smtClean="0"/>
            <a:t>Unemployment/Underemploymen</a:t>
          </a:r>
          <a:r>
            <a:rPr lang="en-US" sz="1200" dirty="0" smtClean="0"/>
            <a:t>t</a:t>
          </a:r>
          <a:endParaRPr lang="en-US" sz="1200" dirty="0"/>
        </a:p>
      </dgm:t>
    </dgm:pt>
    <dgm:pt modelId="{FA441D3D-C981-4967-877E-28A939303C91}">
      <dgm:prSet phldrT="[Text]"/>
      <dgm:spPr/>
      <dgm:t>
        <a:bodyPr/>
        <a:lstStyle/>
        <a:p>
          <a:r>
            <a:rPr lang="en-US" dirty="0" smtClean="0"/>
            <a:t>Economic</a:t>
          </a:r>
          <a:endParaRPr lang="en-US" dirty="0"/>
        </a:p>
      </dgm:t>
    </dgm:pt>
    <dgm:pt modelId="{403786F4-3683-4AF4-B159-517F00EBE771}" type="parTrans" cxnId="{4A13EBC0-A7F2-40BF-8967-B71798DD348F}">
      <dgm:prSet/>
      <dgm:spPr/>
      <dgm:t>
        <a:bodyPr/>
        <a:lstStyle/>
        <a:p>
          <a:endParaRPr lang="en-US"/>
        </a:p>
      </dgm:t>
    </dgm:pt>
    <dgm:pt modelId="{719AEDE1-0352-4D98-8440-049FF61787CB}" type="sibTrans" cxnId="{4A13EBC0-A7F2-40BF-8967-B71798DD348F}">
      <dgm:prSet/>
      <dgm:spPr/>
      <dgm:t>
        <a:bodyPr/>
        <a:lstStyle/>
        <a:p>
          <a:endParaRPr lang="en-US"/>
        </a:p>
      </dgm:t>
    </dgm:pt>
    <dgm:pt modelId="{C20EBC74-708B-4363-B499-B41D7A8C2C31}">
      <dgm:prSet phldrT="[Text]" custT="1"/>
      <dgm:spPr/>
      <dgm:t>
        <a:bodyPr/>
        <a:lstStyle/>
        <a:p>
          <a:r>
            <a:rPr lang="en-US" sz="1200" dirty="0" smtClean="0"/>
            <a:t>IEP/ Educational Needs</a:t>
          </a:r>
          <a:endParaRPr lang="en-US" sz="1200" dirty="0"/>
        </a:p>
      </dgm:t>
    </dgm:pt>
    <dgm:pt modelId="{0371FEFA-CBF1-44DE-B328-AADE8D1039AA}" type="parTrans" cxnId="{0712237D-C58A-45C0-947F-F3B029216E81}">
      <dgm:prSet/>
      <dgm:spPr/>
      <dgm:t>
        <a:bodyPr/>
        <a:lstStyle/>
        <a:p>
          <a:endParaRPr lang="en-US"/>
        </a:p>
      </dgm:t>
    </dgm:pt>
    <dgm:pt modelId="{48ACAE92-54C3-422D-B296-834B2882444D}" type="sibTrans" cxnId="{0712237D-C58A-45C0-947F-F3B029216E81}">
      <dgm:prSet custT="1"/>
      <dgm:spPr/>
      <dgm:t>
        <a:bodyPr/>
        <a:lstStyle/>
        <a:p>
          <a:r>
            <a:rPr lang="en-US" sz="1000" dirty="0" smtClean="0"/>
            <a:t>ELA/Math Basic Skill Deficiencies</a:t>
          </a:r>
          <a:endParaRPr lang="en-US" sz="1000" dirty="0"/>
        </a:p>
      </dgm:t>
    </dgm:pt>
    <dgm:pt modelId="{19D293F5-05F8-4DF3-B6E4-48ED1032D073}">
      <dgm:prSet phldrT="[Text]"/>
      <dgm:spPr/>
      <dgm:t>
        <a:bodyPr/>
        <a:lstStyle/>
        <a:p>
          <a:r>
            <a:rPr lang="en-US" dirty="0" smtClean="0"/>
            <a:t>Educational</a:t>
          </a:r>
          <a:endParaRPr lang="en-US" dirty="0"/>
        </a:p>
      </dgm:t>
    </dgm:pt>
    <dgm:pt modelId="{385735B3-1E25-4BE4-844B-FC8690DC041A}" type="parTrans" cxnId="{DFC0C3C0-EEBB-4094-9809-9B053EDCF85D}">
      <dgm:prSet/>
      <dgm:spPr/>
      <dgm:t>
        <a:bodyPr/>
        <a:lstStyle/>
        <a:p>
          <a:endParaRPr lang="en-US"/>
        </a:p>
      </dgm:t>
    </dgm:pt>
    <dgm:pt modelId="{9CADC36A-1846-4629-A2B8-7FCB26428D68}" type="sibTrans" cxnId="{DFC0C3C0-EEBB-4094-9809-9B053EDCF85D}">
      <dgm:prSet/>
      <dgm:spPr/>
      <dgm:t>
        <a:bodyPr/>
        <a:lstStyle/>
        <a:p>
          <a:endParaRPr lang="en-US"/>
        </a:p>
      </dgm:t>
    </dgm:pt>
    <dgm:pt modelId="{55656120-D49C-4FBF-A689-5EA3FE3D7B5D}">
      <dgm:prSet custT="1"/>
      <dgm:spPr/>
      <dgm:t>
        <a:bodyPr/>
        <a:lstStyle/>
        <a:p>
          <a:r>
            <a:rPr lang="en-US" sz="1000" dirty="0" smtClean="0"/>
            <a:t>Isolation/Separation from Family</a:t>
          </a:r>
          <a:endParaRPr lang="en-US" sz="1000" dirty="0"/>
        </a:p>
      </dgm:t>
    </dgm:pt>
    <dgm:pt modelId="{31816A5D-2C02-45E8-B2FE-7EB005BAAF5F}" type="parTrans" cxnId="{312B617C-8229-42FD-9216-46F9CE09CE5E}">
      <dgm:prSet/>
      <dgm:spPr/>
      <dgm:t>
        <a:bodyPr/>
        <a:lstStyle/>
        <a:p>
          <a:endParaRPr lang="en-US"/>
        </a:p>
      </dgm:t>
    </dgm:pt>
    <dgm:pt modelId="{B4BC511A-0ECA-4C02-BB88-0A7FE1D466DB}" type="sibTrans" cxnId="{312B617C-8229-42FD-9216-46F9CE09CE5E}">
      <dgm:prSet custT="1"/>
      <dgm:spPr/>
      <dgm:t>
        <a:bodyPr/>
        <a:lstStyle/>
        <a:p>
          <a:r>
            <a:rPr lang="en-US" sz="900" dirty="0" smtClean="0"/>
            <a:t>Low # of entry level jobs/specialized trainings</a:t>
          </a:r>
          <a:endParaRPr lang="en-US" sz="900" dirty="0"/>
        </a:p>
      </dgm:t>
    </dgm:pt>
    <dgm:pt modelId="{AFE7B687-9E35-4747-B5B6-C554001444FC}">
      <dgm:prSet/>
      <dgm:spPr/>
      <dgm:t>
        <a:bodyPr/>
        <a:lstStyle/>
        <a:p>
          <a:endParaRPr lang="en-US"/>
        </a:p>
      </dgm:t>
    </dgm:pt>
    <dgm:pt modelId="{F52C3764-63F4-4FE2-B578-0F1B918DB2D1}" type="parTrans" cxnId="{4EC7AA0A-A14A-46A6-8C5B-64A1C8941BAB}">
      <dgm:prSet/>
      <dgm:spPr/>
      <dgm:t>
        <a:bodyPr/>
        <a:lstStyle/>
        <a:p>
          <a:endParaRPr lang="en-US"/>
        </a:p>
      </dgm:t>
    </dgm:pt>
    <dgm:pt modelId="{98471E3D-070A-4827-82EC-CE408EAD3C8F}" type="sibTrans" cxnId="{4EC7AA0A-A14A-46A6-8C5B-64A1C8941BAB}">
      <dgm:prSet/>
      <dgm:spPr/>
      <dgm:t>
        <a:bodyPr/>
        <a:lstStyle/>
        <a:p>
          <a:endParaRPr lang="en-US"/>
        </a:p>
      </dgm:t>
    </dgm:pt>
    <dgm:pt modelId="{3A58FB9F-5C8D-4CD3-9525-DC1FCED78953}">
      <dgm:prSet/>
      <dgm:spPr/>
      <dgm:t>
        <a:bodyPr/>
        <a:lstStyle/>
        <a:p>
          <a:r>
            <a:rPr lang="en-US" dirty="0" smtClean="0"/>
            <a:t>Assessing Student skill/grade level</a:t>
          </a:r>
          <a:endParaRPr lang="en-US" dirty="0"/>
        </a:p>
      </dgm:t>
    </dgm:pt>
    <dgm:pt modelId="{22A565F1-F2E3-4ABF-B30C-DDF0D3D79F34}" type="parTrans" cxnId="{130CD9EC-61BA-4F11-B768-83FC4C1D8A2D}">
      <dgm:prSet/>
      <dgm:spPr/>
      <dgm:t>
        <a:bodyPr/>
        <a:lstStyle/>
        <a:p>
          <a:endParaRPr lang="en-US"/>
        </a:p>
      </dgm:t>
    </dgm:pt>
    <dgm:pt modelId="{3D3CC9C4-A0B2-4219-A950-8260E14D6856}" type="sibTrans" cxnId="{130CD9EC-61BA-4F11-B768-83FC4C1D8A2D}">
      <dgm:prSet/>
      <dgm:spPr/>
      <dgm:t>
        <a:bodyPr/>
        <a:lstStyle/>
        <a:p>
          <a:r>
            <a:rPr lang="en-US" dirty="0" smtClean="0"/>
            <a:t>Balancing </a:t>
          </a:r>
          <a:r>
            <a:rPr lang="en-US" dirty="0" err="1" smtClean="0"/>
            <a:t>childs</a:t>
          </a:r>
          <a:r>
            <a:rPr lang="en-US" dirty="0" smtClean="0"/>
            <a:t> education/ lack of technology</a:t>
          </a:r>
          <a:endParaRPr lang="en-US" dirty="0"/>
        </a:p>
      </dgm:t>
    </dgm:pt>
    <dgm:pt modelId="{1D5F00D0-B07C-4AC2-8311-059899E2C33C}" type="pres">
      <dgm:prSet presAssocID="{FD1E3369-FCC3-4258-AA4D-1ED9DB63DC08}" presName="Name0" presStyleCnt="0">
        <dgm:presLayoutVars>
          <dgm:chMax/>
          <dgm:chPref/>
          <dgm:dir/>
          <dgm:animLvl val="lvl"/>
        </dgm:presLayoutVars>
      </dgm:prSet>
      <dgm:spPr/>
      <dgm:t>
        <a:bodyPr/>
        <a:lstStyle/>
        <a:p>
          <a:endParaRPr lang="en-US"/>
        </a:p>
      </dgm:t>
    </dgm:pt>
    <dgm:pt modelId="{FE592627-AF3C-4BF0-BF2B-1D30B8BEB915}" type="pres">
      <dgm:prSet presAssocID="{989E5AFE-39AB-4788-BA71-877B071CBE1B}" presName="composite" presStyleCnt="0"/>
      <dgm:spPr/>
    </dgm:pt>
    <dgm:pt modelId="{EAB25F93-EEE7-49B7-B632-335CF8838763}" type="pres">
      <dgm:prSet presAssocID="{989E5AFE-39AB-4788-BA71-877B071CBE1B}" presName="Parent1" presStyleLbl="node1" presStyleIdx="0" presStyleCnt="10" custLinFactNeighborX="-4975" custLinFactNeighborY="14533">
        <dgm:presLayoutVars>
          <dgm:chMax val="1"/>
          <dgm:chPref val="1"/>
          <dgm:bulletEnabled val="1"/>
        </dgm:presLayoutVars>
      </dgm:prSet>
      <dgm:spPr/>
      <dgm:t>
        <a:bodyPr/>
        <a:lstStyle/>
        <a:p>
          <a:endParaRPr lang="en-US"/>
        </a:p>
      </dgm:t>
    </dgm:pt>
    <dgm:pt modelId="{9007E5CE-01D8-49B5-B9E6-6A7E72D08DE7}" type="pres">
      <dgm:prSet presAssocID="{989E5AFE-39AB-4788-BA71-877B071CBE1B}" presName="Childtext1" presStyleLbl="revTx" presStyleIdx="0" presStyleCnt="5">
        <dgm:presLayoutVars>
          <dgm:chMax val="0"/>
          <dgm:chPref val="0"/>
          <dgm:bulletEnabled val="1"/>
        </dgm:presLayoutVars>
      </dgm:prSet>
      <dgm:spPr/>
      <dgm:t>
        <a:bodyPr/>
        <a:lstStyle/>
        <a:p>
          <a:endParaRPr lang="en-US"/>
        </a:p>
      </dgm:t>
    </dgm:pt>
    <dgm:pt modelId="{FD3BAB3B-D3E4-467F-8C18-7610102069EC}" type="pres">
      <dgm:prSet presAssocID="{989E5AFE-39AB-4788-BA71-877B071CBE1B}" presName="BalanceSpacing" presStyleCnt="0"/>
      <dgm:spPr/>
    </dgm:pt>
    <dgm:pt modelId="{010912ED-F6B6-49AB-8922-92B71424214E}" type="pres">
      <dgm:prSet presAssocID="{989E5AFE-39AB-4788-BA71-877B071CBE1B}" presName="BalanceSpacing1" presStyleCnt="0"/>
      <dgm:spPr/>
    </dgm:pt>
    <dgm:pt modelId="{260DF819-987A-4F73-9DAC-45A0CB0611D2}" type="pres">
      <dgm:prSet presAssocID="{E89CB95A-EBD9-42B0-8FF0-5229346CBC2C}" presName="Accent1Text" presStyleLbl="node1" presStyleIdx="1" presStyleCnt="10" custLinFactNeighborX="53767" custLinFactNeighborY="92094"/>
      <dgm:spPr/>
      <dgm:t>
        <a:bodyPr/>
        <a:lstStyle/>
        <a:p>
          <a:endParaRPr lang="en-US"/>
        </a:p>
      </dgm:t>
    </dgm:pt>
    <dgm:pt modelId="{6E6F9137-D7E7-43F4-BED0-890C2039FC0A}" type="pres">
      <dgm:prSet presAssocID="{E89CB95A-EBD9-42B0-8FF0-5229346CBC2C}" presName="spaceBetweenRectangles" presStyleCnt="0"/>
      <dgm:spPr/>
    </dgm:pt>
    <dgm:pt modelId="{52178A47-80FD-4CAB-9C45-74B9E7F02E30}" type="pres">
      <dgm:prSet presAssocID="{55656120-D49C-4FBF-A689-5EA3FE3D7B5D}" presName="composite" presStyleCnt="0"/>
      <dgm:spPr/>
    </dgm:pt>
    <dgm:pt modelId="{056E878C-FD9C-4D81-B6E3-6F3C5A99BEFD}" type="pres">
      <dgm:prSet presAssocID="{55656120-D49C-4FBF-A689-5EA3FE3D7B5D}" presName="Parent1" presStyleLbl="node1" presStyleIdx="2" presStyleCnt="10" custLinFactNeighborX="-50407" custLinFactNeighborY="-73090">
        <dgm:presLayoutVars>
          <dgm:chMax val="1"/>
          <dgm:chPref val="1"/>
          <dgm:bulletEnabled val="1"/>
        </dgm:presLayoutVars>
      </dgm:prSet>
      <dgm:spPr/>
      <dgm:t>
        <a:bodyPr/>
        <a:lstStyle/>
        <a:p>
          <a:endParaRPr lang="en-US"/>
        </a:p>
      </dgm:t>
    </dgm:pt>
    <dgm:pt modelId="{9FE2C4B8-622C-4438-BC73-25DF31E9EE3A}" type="pres">
      <dgm:prSet presAssocID="{55656120-D49C-4FBF-A689-5EA3FE3D7B5D}" presName="Childtext1" presStyleLbl="revTx" presStyleIdx="1" presStyleCnt="5" custLinFactX="100000" custLinFactY="100000" custLinFactNeighborX="166644" custLinFactNeighborY="182615">
        <dgm:presLayoutVars>
          <dgm:chMax val="0"/>
          <dgm:chPref val="0"/>
          <dgm:bulletEnabled val="1"/>
        </dgm:presLayoutVars>
      </dgm:prSet>
      <dgm:spPr/>
      <dgm:t>
        <a:bodyPr/>
        <a:lstStyle/>
        <a:p>
          <a:endParaRPr lang="en-US"/>
        </a:p>
      </dgm:t>
    </dgm:pt>
    <dgm:pt modelId="{59A92B91-C6ED-43AC-A568-9D3DCAF9834A}" type="pres">
      <dgm:prSet presAssocID="{55656120-D49C-4FBF-A689-5EA3FE3D7B5D}" presName="BalanceSpacing" presStyleCnt="0"/>
      <dgm:spPr/>
    </dgm:pt>
    <dgm:pt modelId="{576533DE-4339-4068-A90C-6584CFC28017}" type="pres">
      <dgm:prSet presAssocID="{55656120-D49C-4FBF-A689-5EA3FE3D7B5D}" presName="BalanceSpacing1" presStyleCnt="0"/>
      <dgm:spPr/>
    </dgm:pt>
    <dgm:pt modelId="{AE3FA6CE-1F47-4B2D-905A-E2683717F0AF}" type="pres">
      <dgm:prSet presAssocID="{B4BC511A-0ECA-4C02-BB88-0A7FE1D466DB}" presName="Accent1Text" presStyleLbl="node1" presStyleIdx="3" presStyleCnt="10" custLinFactX="-100000" custLinFactNeighborX="-150355" custLinFactNeighborY="84784"/>
      <dgm:spPr/>
      <dgm:t>
        <a:bodyPr/>
        <a:lstStyle/>
        <a:p>
          <a:endParaRPr lang="en-US"/>
        </a:p>
      </dgm:t>
    </dgm:pt>
    <dgm:pt modelId="{B4376593-F852-4BE9-9098-222C60C72F7B}" type="pres">
      <dgm:prSet presAssocID="{B4BC511A-0ECA-4C02-BB88-0A7FE1D466DB}" presName="spaceBetweenRectangles" presStyleCnt="0"/>
      <dgm:spPr/>
    </dgm:pt>
    <dgm:pt modelId="{B60BB9AB-88FF-462C-ABE9-C60ADE807007}" type="pres">
      <dgm:prSet presAssocID="{8EDCD9BF-7DDA-438F-AAFF-D7A54A18260B}" presName="composite" presStyleCnt="0"/>
      <dgm:spPr/>
    </dgm:pt>
    <dgm:pt modelId="{A71C4E1E-4EDA-4A9B-9F6D-F1C360108CC8}" type="pres">
      <dgm:prSet presAssocID="{8EDCD9BF-7DDA-438F-AAFF-D7A54A18260B}" presName="Parent1" presStyleLbl="node1" presStyleIdx="4" presStyleCnt="10">
        <dgm:presLayoutVars>
          <dgm:chMax val="1"/>
          <dgm:chPref val="1"/>
          <dgm:bulletEnabled val="1"/>
        </dgm:presLayoutVars>
      </dgm:prSet>
      <dgm:spPr/>
      <dgm:t>
        <a:bodyPr/>
        <a:lstStyle/>
        <a:p>
          <a:endParaRPr lang="en-US"/>
        </a:p>
      </dgm:t>
    </dgm:pt>
    <dgm:pt modelId="{E232A8E2-A2A3-4EBA-B508-D6EF56574704}" type="pres">
      <dgm:prSet presAssocID="{8EDCD9BF-7DDA-438F-AAFF-D7A54A18260B}" presName="Childtext1" presStyleLbl="revTx" presStyleIdx="2" presStyleCnt="5">
        <dgm:presLayoutVars>
          <dgm:chMax val="0"/>
          <dgm:chPref val="0"/>
          <dgm:bulletEnabled val="1"/>
        </dgm:presLayoutVars>
      </dgm:prSet>
      <dgm:spPr/>
      <dgm:t>
        <a:bodyPr/>
        <a:lstStyle/>
        <a:p>
          <a:endParaRPr lang="en-US"/>
        </a:p>
      </dgm:t>
    </dgm:pt>
    <dgm:pt modelId="{43429B71-BC21-4BB7-87D2-7E48D0EA8C94}" type="pres">
      <dgm:prSet presAssocID="{8EDCD9BF-7DDA-438F-AAFF-D7A54A18260B}" presName="BalanceSpacing" presStyleCnt="0"/>
      <dgm:spPr/>
    </dgm:pt>
    <dgm:pt modelId="{2E563ADE-C50E-47F9-9537-4288DBD0BA66}" type="pres">
      <dgm:prSet presAssocID="{8EDCD9BF-7DDA-438F-AAFF-D7A54A18260B}" presName="BalanceSpacing1" presStyleCnt="0"/>
      <dgm:spPr/>
    </dgm:pt>
    <dgm:pt modelId="{DF578AB3-C3A2-451D-B620-1147D160A225}" type="pres">
      <dgm:prSet presAssocID="{19752E90-9951-4451-8914-10632B2DBA1D}" presName="Accent1Text" presStyleLbl="node1" presStyleIdx="5" presStyleCnt="10" custLinFactNeighborX="8401"/>
      <dgm:spPr/>
      <dgm:t>
        <a:bodyPr/>
        <a:lstStyle/>
        <a:p>
          <a:endParaRPr lang="en-US"/>
        </a:p>
      </dgm:t>
    </dgm:pt>
    <dgm:pt modelId="{FBD6782F-BBC3-4A8A-B064-DF7F4CE0696E}" type="pres">
      <dgm:prSet presAssocID="{19752E90-9951-4451-8914-10632B2DBA1D}" presName="spaceBetweenRectangles" presStyleCnt="0"/>
      <dgm:spPr/>
    </dgm:pt>
    <dgm:pt modelId="{178F0F87-685E-4430-B93F-7A38BBB27BA7}" type="pres">
      <dgm:prSet presAssocID="{C20EBC74-708B-4363-B499-B41D7A8C2C31}" presName="composite" presStyleCnt="0"/>
      <dgm:spPr/>
    </dgm:pt>
    <dgm:pt modelId="{9E9D4B76-1004-4A89-969C-3E4517D65794}" type="pres">
      <dgm:prSet presAssocID="{C20EBC74-708B-4363-B499-B41D7A8C2C31}" presName="Parent1" presStyleLbl="node1" presStyleIdx="6" presStyleCnt="10" custLinFactNeighborX="1680" custLinFactNeighborY="-7309">
        <dgm:presLayoutVars>
          <dgm:chMax val="1"/>
          <dgm:chPref val="1"/>
          <dgm:bulletEnabled val="1"/>
        </dgm:presLayoutVars>
      </dgm:prSet>
      <dgm:spPr/>
      <dgm:t>
        <a:bodyPr/>
        <a:lstStyle/>
        <a:p>
          <a:endParaRPr lang="en-US"/>
        </a:p>
      </dgm:t>
    </dgm:pt>
    <dgm:pt modelId="{93807C7C-C166-41E0-8E65-E72BFE011633}" type="pres">
      <dgm:prSet presAssocID="{C20EBC74-708B-4363-B499-B41D7A8C2C31}" presName="Childtext1" presStyleLbl="revTx" presStyleIdx="3" presStyleCnt="5">
        <dgm:presLayoutVars>
          <dgm:chMax val="0"/>
          <dgm:chPref val="0"/>
          <dgm:bulletEnabled val="1"/>
        </dgm:presLayoutVars>
      </dgm:prSet>
      <dgm:spPr/>
      <dgm:t>
        <a:bodyPr/>
        <a:lstStyle/>
        <a:p>
          <a:endParaRPr lang="en-US"/>
        </a:p>
      </dgm:t>
    </dgm:pt>
    <dgm:pt modelId="{64956F92-215E-4F5F-AE84-3C77A019A1AD}" type="pres">
      <dgm:prSet presAssocID="{C20EBC74-708B-4363-B499-B41D7A8C2C31}" presName="BalanceSpacing" presStyleCnt="0"/>
      <dgm:spPr/>
    </dgm:pt>
    <dgm:pt modelId="{81386577-8A58-4D63-BF63-C378DBB94D8B}" type="pres">
      <dgm:prSet presAssocID="{C20EBC74-708B-4363-B499-B41D7A8C2C31}" presName="BalanceSpacing1" presStyleCnt="0"/>
      <dgm:spPr/>
    </dgm:pt>
    <dgm:pt modelId="{774C9370-7977-4749-8344-1CDA78FFA985}" type="pres">
      <dgm:prSet presAssocID="{48ACAE92-54C3-422D-B296-834B2882444D}" presName="Accent1Text" presStyleLbl="node1" presStyleIdx="7" presStyleCnt="10" custLinFactNeighborX="-5847" custLinFactNeighborY="-5847"/>
      <dgm:spPr/>
      <dgm:t>
        <a:bodyPr/>
        <a:lstStyle/>
        <a:p>
          <a:endParaRPr lang="en-US"/>
        </a:p>
      </dgm:t>
    </dgm:pt>
    <dgm:pt modelId="{201D2278-2981-4719-855A-FF4379432EA2}" type="pres">
      <dgm:prSet presAssocID="{48ACAE92-54C3-422D-B296-834B2882444D}" presName="spaceBetweenRectangles" presStyleCnt="0"/>
      <dgm:spPr/>
    </dgm:pt>
    <dgm:pt modelId="{446AEE6C-5630-4B1E-B543-B92E83248629}" type="pres">
      <dgm:prSet presAssocID="{3A58FB9F-5C8D-4CD3-9525-DC1FCED78953}" presName="composite" presStyleCnt="0"/>
      <dgm:spPr/>
    </dgm:pt>
    <dgm:pt modelId="{60E5DA9D-3073-42B5-B65D-73C362075B1B}" type="pres">
      <dgm:prSet presAssocID="{3A58FB9F-5C8D-4CD3-9525-DC1FCED78953}" presName="Parent1" presStyleLbl="node1" presStyleIdx="8" presStyleCnt="10" custLinFactX="47788" custLinFactNeighborX="100000" custLinFactNeighborY="-88735">
        <dgm:presLayoutVars>
          <dgm:chMax val="1"/>
          <dgm:chPref val="1"/>
          <dgm:bulletEnabled val="1"/>
        </dgm:presLayoutVars>
      </dgm:prSet>
      <dgm:spPr/>
      <dgm:t>
        <a:bodyPr/>
        <a:lstStyle/>
        <a:p>
          <a:endParaRPr lang="en-US"/>
        </a:p>
      </dgm:t>
    </dgm:pt>
    <dgm:pt modelId="{05968EFB-D45F-4C9B-B7CB-EC74CBF9BB03}" type="pres">
      <dgm:prSet presAssocID="{3A58FB9F-5C8D-4CD3-9525-DC1FCED78953}" presName="Childtext1" presStyleLbl="revTx" presStyleIdx="4" presStyleCnt="5">
        <dgm:presLayoutVars>
          <dgm:chMax val="0"/>
          <dgm:chPref val="0"/>
          <dgm:bulletEnabled val="1"/>
        </dgm:presLayoutVars>
      </dgm:prSet>
      <dgm:spPr/>
    </dgm:pt>
    <dgm:pt modelId="{8A7EC152-23F4-444E-8D0E-163E17C7774C}" type="pres">
      <dgm:prSet presAssocID="{3A58FB9F-5C8D-4CD3-9525-DC1FCED78953}" presName="BalanceSpacing" presStyleCnt="0"/>
      <dgm:spPr/>
    </dgm:pt>
    <dgm:pt modelId="{AED90F7C-28B2-47B5-8911-33550761A9B9}" type="pres">
      <dgm:prSet presAssocID="{3A58FB9F-5C8D-4CD3-9525-DC1FCED78953}" presName="BalanceSpacing1" presStyleCnt="0"/>
      <dgm:spPr/>
    </dgm:pt>
    <dgm:pt modelId="{8CB054CB-EFC1-4DC4-90D5-D2BF3196DE02}" type="pres">
      <dgm:prSet presAssocID="{3D3CC9C4-A0B2-4219-A950-8260E14D6856}" presName="Accent1Text" presStyleLbl="node1" presStyleIdx="9" presStyleCnt="10" custLinFactX="4076" custLinFactNeighborX="100000" custLinFactNeighborY="-14487"/>
      <dgm:spPr/>
      <dgm:t>
        <a:bodyPr/>
        <a:lstStyle/>
        <a:p>
          <a:endParaRPr lang="en-US"/>
        </a:p>
      </dgm:t>
    </dgm:pt>
  </dgm:ptLst>
  <dgm:cxnLst>
    <dgm:cxn modelId="{F171AC4D-B70E-4E9F-907C-91EE9160C133}" srcId="{989E5AFE-39AB-4788-BA71-877B071CBE1B}" destId="{F34618C3-E8DA-4EEF-803B-F006E6333F13}" srcOrd="0" destOrd="0" parTransId="{C91EA8EB-0CAA-46B4-BB5F-71DEA8EB565F}" sibTransId="{5609DA94-F562-43D8-A579-2909517584C1}"/>
    <dgm:cxn modelId="{74630C65-311E-4E3C-B957-C7F439D72EBE}" type="presOf" srcId="{55656120-D49C-4FBF-A689-5EA3FE3D7B5D}" destId="{056E878C-FD9C-4D81-B6E3-6F3C5A99BEFD}" srcOrd="0" destOrd="0" presId="urn:microsoft.com/office/officeart/2008/layout/AlternatingHexagons"/>
    <dgm:cxn modelId="{0712237D-C58A-45C0-947F-F3B029216E81}" srcId="{FD1E3369-FCC3-4258-AA4D-1ED9DB63DC08}" destId="{C20EBC74-708B-4363-B499-B41D7A8C2C31}" srcOrd="3" destOrd="0" parTransId="{0371FEFA-CBF1-44DE-B328-AADE8D1039AA}" sibTransId="{48ACAE92-54C3-422D-B296-834B2882444D}"/>
    <dgm:cxn modelId="{A20EF9EB-FAE7-4A48-B8B4-EEDDF6C8CCD0}" type="presOf" srcId="{19752E90-9951-4451-8914-10632B2DBA1D}" destId="{DF578AB3-C3A2-451D-B620-1147D160A225}" srcOrd="0" destOrd="0" presId="urn:microsoft.com/office/officeart/2008/layout/AlternatingHexagons"/>
    <dgm:cxn modelId="{14194F23-A498-4525-8399-491927C721CA}" type="presOf" srcId="{C20EBC74-708B-4363-B499-B41D7A8C2C31}" destId="{9E9D4B76-1004-4A89-969C-3E4517D65794}" srcOrd="0" destOrd="0" presId="urn:microsoft.com/office/officeart/2008/layout/AlternatingHexagons"/>
    <dgm:cxn modelId="{DFC0C3C0-EEBB-4094-9809-9B053EDCF85D}" srcId="{C20EBC74-708B-4363-B499-B41D7A8C2C31}" destId="{19D293F5-05F8-4DF3-B6E4-48ED1032D073}" srcOrd="0" destOrd="0" parTransId="{385735B3-1E25-4BE4-844B-FC8690DC041A}" sibTransId="{9CADC36A-1846-4629-A2B8-7FCB26428D68}"/>
    <dgm:cxn modelId="{A866CFA6-307D-4476-ABE0-A9025E96A74A}" type="presOf" srcId="{E89CB95A-EBD9-42B0-8FF0-5229346CBC2C}" destId="{260DF819-987A-4F73-9DAC-45A0CB0611D2}" srcOrd="0" destOrd="0" presId="urn:microsoft.com/office/officeart/2008/layout/AlternatingHexagons"/>
    <dgm:cxn modelId="{79C8319B-7AF6-4C48-99C1-CDF53F639824}" srcId="{FD1E3369-FCC3-4258-AA4D-1ED9DB63DC08}" destId="{8EDCD9BF-7DDA-438F-AAFF-D7A54A18260B}" srcOrd="2" destOrd="0" parTransId="{7951882A-3597-425F-9C7C-BC95008AB834}" sibTransId="{19752E90-9951-4451-8914-10632B2DBA1D}"/>
    <dgm:cxn modelId="{795F2448-B53D-4361-93F3-D68E2E900509}" type="presOf" srcId="{B4BC511A-0ECA-4C02-BB88-0A7FE1D466DB}" destId="{AE3FA6CE-1F47-4B2D-905A-E2683717F0AF}" srcOrd="0" destOrd="0" presId="urn:microsoft.com/office/officeart/2008/layout/AlternatingHexagons"/>
    <dgm:cxn modelId="{687EFB2D-2D92-4861-9AB5-82AE580DA27D}" type="presOf" srcId="{F34618C3-E8DA-4EEF-803B-F006E6333F13}" destId="{9007E5CE-01D8-49B5-B9E6-6A7E72D08DE7}" srcOrd="0" destOrd="0" presId="urn:microsoft.com/office/officeart/2008/layout/AlternatingHexagons"/>
    <dgm:cxn modelId="{39AB31B3-C217-4ECE-9277-B4B4F3657F74}" type="presOf" srcId="{FA441D3D-C981-4967-877E-28A939303C91}" destId="{E232A8E2-A2A3-4EBA-B508-D6EF56574704}" srcOrd="0" destOrd="0" presId="urn:microsoft.com/office/officeart/2008/layout/AlternatingHexagons"/>
    <dgm:cxn modelId="{59936EA0-6308-4C50-A75F-3F47792FD76F}" type="presOf" srcId="{AFE7B687-9E35-4747-B5B6-C554001444FC}" destId="{9FE2C4B8-622C-4438-BC73-25DF31E9EE3A}" srcOrd="0" destOrd="0" presId="urn:microsoft.com/office/officeart/2008/layout/AlternatingHexagons"/>
    <dgm:cxn modelId="{4EC7AA0A-A14A-46A6-8C5B-64A1C8941BAB}" srcId="{55656120-D49C-4FBF-A689-5EA3FE3D7B5D}" destId="{AFE7B687-9E35-4747-B5B6-C554001444FC}" srcOrd="0" destOrd="0" parTransId="{F52C3764-63F4-4FE2-B578-0F1B918DB2D1}" sibTransId="{98471E3D-070A-4827-82EC-CE408EAD3C8F}"/>
    <dgm:cxn modelId="{8AECD56E-F7DB-419D-B471-33F8B02F837D}" type="presOf" srcId="{8EDCD9BF-7DDA-438F-AAFF-D7A54A18260B}" destId="{A71C4E1E-4EDA-4A9B-9F6D-F1C360108CC8}" srcOrd="0" destOrd="0" presId="urn:microsoft.com/office/officeart/2008/layout/AlternatingHexagons"/>
    <dgm:cxn modelId="{130CD9EC-61BA-4F11-B768-83FC4C1D8A2D}" srcId="{FD1E3369-FCC3-4258-AA4D-1ED9DB63DC08}" destId="{3A58FB9F-5C8D-4CD3-9525-DC1FCED78953}" srcOrd="4" destOrd="0" parTransId="{22A565F1-F2E3-4ABF-B30C-DDF0D3D79F34}" sibTransId="{3D3CC9C4-A0B2-4219-A950-8260E14D6856}"/>
    <dgm:cxn modelId="{4A13EBC0-A7F2-40BF-8967-B71798DD348F}" srcId="{8EDCD9BF-7DDA-438F-AAFF-D7A54A18260B}" destId="{FA441D3D-C981-4967-877E-28A939303C91}" srcOrd="0" destOrd="0" parTransId="{403786F4-3683-4AF4-B159-517F00EBE771}" sibTransId="{719AEDE1-0352-4D98-8440-049FF61787CB}"/>
    <dgm:cxn modelId="{7F452727-0AED-425D-A79E-03331C185083}" type="presOf" srcId="{48ACAE92-54C3-422D-B296-834B2882444D}" destId="{774C9370-7977-4749-8344-1CDA78FFA985}" srcOrd="0" destOrd="0" presId="urn:microsoft.com/office/officeart/2008/layout/AlternatingHexagons"/>
    <dgm:cxn modelId="{312B617C-8229-42FD-9216-46F9CE09CE5E}" srcId="{FD1E3369-FCC3-4258-AA4D-1ED9DB63DC08}" destId="{55656120-D49C-4FBF-A689-5EA3FE3D7B5D}" srcOrd="1" destOrd="0" parTransId="{31816A5D-2C02-45E8-B2FE-7EB005BAAF5F}" sibTransId="{B4BC511A-0ECA-4C02-BB88-0A7FE1D466DB}"/>
    <dgm:cxn modelId="{9FAB5EE3-D74E-49FF-BB63-F608D32B2406}" type="presOf" srcId="{3A58FB9F-5C8D-4CD3-9525-DC1FCED78953}" destId="{60E5DA9D-3073-42B5-B65D-73C362075B1B}" srcOrd="0" destOrd="0" presId="urn:microsoft.com/office/officeart/2008/layout/AlternatingHexagons"/>
    <dgm:cxn modelId="{F63B90FC-4E35-4F62-B7DA-E855164F7413}" srcId="{FD1E3369-FCC3-4258-AA4D-1ED9DB63DC08}" destId="{989E5AFE-39AB-4788-BA71-877B071CBE1B}" srcOrd="0" destOrd="0" parTransId="{590CCF77-8D0C-411F-99BA-0357E4E1BF62}" sibTransId="{E89CB95A-EBD9-42B0-8FF0-5229346CBC2C}"/>
    <dgm:cxn modelId="{C7F9B2C2-7BD8-44E8-A75F-1DC45D237B38}" type="presOf" srcId="{3D3CC9C4-A0B2-4219-A950-8260E14D6856}" destId="{8CB054CB-EFC1-4DC4-90D5-D2BF3196DE02}" srcOrd="0" destOrd="0" presId="urn:microsoft.com/office/officeart/2008/layout/AlternatingHexagons"/>
    <dgm:cxn modelId="{B17FF5EC-BC26-4063-BD24-DF3F78A75264}" type="presOf" srcId="{19D293F5-05F8-4DF3-B6E4-48ED1032D073}" destId="{93807C7C-C166-41E0-8E65-E72BFE011633}" srcOrd="0" destOrd="0" presId="urn:microsoft.com/office/officeart/2008/layout/AlternatingHexagons"/>
    <dgm:cxn modelId="{EF9F7177-3510-4D37-A34F-59664B6CBDFD}" type="presOf" srcId="{FD1E3369-FCC3-4258-AA4D-1ED9DB63DC08}" destId="{1D5F00D0-B07C-4AC2-8311-059899E2C33C}" srcOrd="0" destOrd="0" presId="urn:microsoft.com/office/officeart/2008/layout/AlternatingHexagons"/>
    <dgm:cxn modelId="{1CDE7B90-0EB8-4E94-AE58-B0A234D43534}" type="presOf" srcId="{989E5AFE-39AB-4788-BA71-877B071CBE1B}" destId="{EAB25F93-EEE7-49B7-B632-335CF8838763}" srcOrd="0" destOrd="0" presId="urn:microsoft.com/office/officeart/2008/layout/AlternatingHexagons"/>
    <dgm:cxn modelId="{1C664F58-BDF3-4B77-A1A8-BEB4E0BA5038}" type="presParOf" srcId="{1D5F00D0-B07C-4AC2-8311-059899E2C33C}" destId="{FE592627-AF3C-4BF0-BF2B-1D30B8BEB915}" srcOrd="0" destOrd="0" presId="urn:microsoft.com/office/officeart/2008/layout/AlternatingHexagons"/>
    <dgm:cxn modelId="{A8F6C1DF-F579-4C53-A417-6AA5AF753B41}" type="presParOf" srcId="{FE592627-AF3C-4BF0-BF2B-1D30B8BEB915}" destId="{EAB25F93-EEE7-49B7-B632-335CF8838763}" srcOrd="0" destOrd="0" presId="urn:microsoft.com/office/officeart/2008/layout/AlternatingHexagons"/>
    <dgm:cxn modelId="{149A2387-B059-400A-9846-0794A2BEE275}" type="presParOf" srcId="{FE592627-AF3C-4BF0-BF2B-1D30B8BEB915}" destId="{9007E5CE-01D8-49B5-B9E6-6A7E72D08DE7}" srcOrd="1" destOrd="0" presId="urn:microsoft.com/office/officeart/2008/layout/AlternatingHexagons"/>
    <dgm:cxn modelId="{BDBBCB6F-2FFC-409D-9C55-50AB75F08190}" type="presParOf" srcId="{FE592627-AF3C-4BF0-BF2B-1D30B8BEB915}" destId="{FD3BAB3B-D3E4-467F-8C18-7610102069EC}" srcOrd="2" destOrd="0" presId="urn:microsoft.com/office/officeart/2008/layout/AlternatingHexagons"/>
    <dgm:cxn modelId="{E0EDF392-C8A9-482A-AD47-8128A474DCBE}" type="presParOf" srcId="{FE592627-AF3C-4BF0-BF2B-1D30B8BEB915}" destId="{010912ED-F6B6-49AB-8922-92B71424214E}" srcOrd="3" destOrd="0" presId="urn:microsoft.com/office/officeart/2008/layout/AlternatingHexagons"/>
    <dgm:cxn modelId="{A7B56B46-6E97-4292-A1B1-9C26B704D152}" type="presParOf" srcId="{FE592627-AF3C-4BF0-BF2B-1D30B8BEB915}" destId="{260DF819-987A-4F73-9DAC-45A0CB0611D2}" srcOrd="4" destOrd="0" presId="urn:microsoft.com/office/officeart/2008/layout/AlternatingHexagons"/>
    <dgm:cxn modelId="{00F4FED7-4C55-4A1B-9F72-69D03832A3AA}" type="presParOf" srcId="{1D5F00D0-B07C-4AC2-8311-059899E2C33C}" destId="{6E6F9137-D7E7-43F4-BED0-890C2039FC0A}" srcOrd="1" destOrd="0" presId="urn:microsoft.com/office/officeart/2008/layout/AlternatingHexagons"/>
    <dgm:cxn modelId="{AE08BE30-BED2-4542-B10E-DC06F4B8F818}" type="presParOf" srcId="{1D5F00D0-B07C-4AC2-8311-059899E2C33C}" destId="{52178A47-80FD-4CAB-9C45-74B9E7F02E30}" srcOrd="2" destOrd="0" presId="urn:microsoft.com/office/officeart/2008/layout/AlternatingHexagons"/>
    <dgm:cxn modelId="{D6DA42D6-1B90-4A4B-B744-8AC7087C6F74}" type="presParOf" srcId="{52178A47-80FD-4CAB-9C45-74B9E7F02E30}" destId="{056E878C-FD9C-4D81-B6E3-6F3C5A99BEFD}" srcOrd="0" destOrd="0" presId="urn:microsoft.com/office/officeart/2008/layout/AlternatingHexagons"/>
    <dgm:cxn modelId="{35335AC4-FD67-4D80-B7DA-2CDAAB57D736}" type="presParOf" srcId="{52178A47-80FD-4CAB-9C45-74B9E7F02E30}" destId="{9FE2C4B8-622C-4438-BC73-25DF31E9EE3A}" srcOrd="1" destOrd="0" presId="urn:microsoft.com/office/officeart/2008/layout/AlternatingHexagons"/>
    <dgm:cxn modelId="{7E43F587-EB4D-40F7-95E5-C2C6AAEF0BE8}" type="presParOf" srcId="{52178A47-80FD-4CAB-9C45-74B9E7F02E30}" destId="{59A92B91-C6ED-43AC-A568-9D3DCAF9834A}" srcOrd="2" destOrd="0" presId="urn:microsoft.com/office/officeart/2008/layout/AlternatingHexagons"/>
    <dgm:cxn modelId="{B346FCDD-36C1-4B31-8286-B80EBB4F4A85}" type="presParOf" srcId="{52178A47-80FD-4CAB-9C45-74B9E7F02E30}" destId="{576533DE-4339-4068-A90C-6584CFC28017}" srcOrd="3" destOrd="0" presId="urn:microsoft.com/office/officeart/2008/layout/AlternatingHexagons"/>
    <dgm:cxn modelId="{870FE75C-09CA-48B6-8F42-106FD7B94C93}" type="presParOf" srcId="{52178A47-80FD-4CAB-9C45-74B9E7F02E30}" destId="{AE3FA6CE-1F47-4B2D-905A-E2683717F0AF}" srcOrd="4" destOrd="0" presId="urn:microsoft.com/office/officeart/2008/layout/AlternatingHexagons"/>
    <dgm:cxn modelId="{D0EF546D-7941-4C19-A5CD-702E1BBAD862}" type="presParOf" srcId="{1D5F00D0-B07C-4AC2-8311-059899E2C33C}" destId="{B4376593-F852-4BE9-9098-222C60C72F7B}" srcOrd="3" destOrd="0" presId="urn:microsoft.com/office/officeart/2008/layout/AlternatingHexagons"/>
    <dgm:cxn modelId="{3F3D97CE-928E-4D70-9B15-210C5CEC9331}" type="presParOf" srcId="{1D5F00D0-B07C-4AC2-8311-059899E2C33C}" destId="{B60BB9AB-88FF-462C-ABE9-C60ADE807007}" srcOrd="4" destOrd="0" presId="urn:microsoft.com/office/officeart/2008/layout/AlternatingHexagons"/>
    <dgm:cxn modelId="{21CB1F71-4C15-4ACB-9FB1-FF5E9B62B1C0}" type="presParOf" srcId="{B60BB9AB-88FF-462C-ABE9-C60ADE807007}" destId="{A71C4E1E-4EDA-4A9B-9F6D-F1C360108CC8}" srcOrd="0" destOrd="0" presId="urn:microsoft.com/office/officeart/2008/layout/AlternatingHexagons"/>
    <dgm:cxn modelId="{2F22E44C-6A3D-4FB3-8B16-1E780E4E0C02}" type="presParOf" srcId="{B60BB9AB-88FF-462C-ABE9-C60ADE807007}" destId="{E232A8E2-A2A3-4EBA-B508-D6EF56574704}" srcOrd="1" destOrd="0" presId="urn:microsoft.com/office/officeart/2008/layout/AlternatingHexagons"/>
    <dgm:cxn modelId="{239C7C53-167A-4EFF-9111-B80937A57778}" type="presParOf" srcId="{B60BB9AB-88FF-462C-ABE9-C60ADE807007}" destId="{43429B71-BC21-4BB7-87D2-7E48D0EA8C94}" srcOrd="2" destOrd="0" presId="urn:microsoft.com/office/officeart/2008/layout/AlternatingHexagons"/>
    <dgm:cxn modelId="{1A4C237E-222F-4890-B866-AB6A1CA2DD8F}" type="presParOf" srcId="{B60BB9AB-88FF-462C-ABE9-C60ADE807007}" destId="{2E563ADE-C50E-47F9-9537-4288DBD0BA66}" srcOrd="3" destOrd="0" presId="urn:microsoft.com/office/officeart/2008/layout/AlternatingHexagons"/>
    <dgm:cxn modelId="{1596FAF3-1F18-4DA7-8827-B073D2DB85C4}" type="presParOf" srcId="{B60BB9AB-88FF-462C-ABE9-C60ADE807007}" destId="{DF578AB3-C3A2-451D-B620-1147D160A225}" srcOrd="4" destOrd="0" presId="urn:microsoft.com/office/officeart/2008/layout/AlternatingHexagons"/>
    <dgm:cxn modelId="{88E1B37F-EF19-4B6C-BB73-F6A2692BA3E3}" type="presParOf" srcId="{1D5F00D0-B07C-4AC2-8311-059899E2C33C}" destId="{FBD6782F-BBC3-4A8A-B064-DF7F4CE0696E}" srcOrd="5" destOrd="0" presId="urn:microsoft.com/office/officeart/2008/layout/AlternatingHexagons"/>
    <dgm:cxn modelId="{F7CED5D1-534E-4BBF-A06D-CB84069252AF}" type="presParOf" srcId="{1D5F00D0-B07C-4AC2-8311-059899E2C33C}" destId="{178F0F87-685E-4430-B93F-7A38BBB27BA7}" srcOrd="6" destOrd="0" presId="urn:microsoft.com/office/officeart/2008/layout/AlternatingHexagons"/>
    <dgm:cxn modelId="{EAB71255-554B-4784-BFE0-FBC5ED21AE0B}" type="presParOf" srcId="{178F0F87-685E-4430-B93F-7A38BBB27BA7}" destId="{9E9D4B76-1004-4A89-969C-3E4517D65794}" srcOrd="0" destOrd="0" presId="urn:microsoft.com/office/officeart/2008/layout/AlternatingHexagons"/>
    <dgm:cxn modelId="{69F19015-F8E5-47C9-ABA3-A7654EBEA757}" type="presParOf" srcId="{178F0F87-685E-4430-B93F-7A38BBB27BA7}" destId="{93807C7C-C166-41E0-8E65-E72BFE011633}" srcOrd="1" destOrd="0" presId="urn:microsoft.com/office/officeart/2008/layout/AlternatingHexagons"/>
    <dgm:cxn modelId="{239E234E-C754-4348-931D-94DDD5AEC683}" type="presParOf" srcId="{178F0F87-685E-4430-B93F-7A38BBB27BA7}" destId="{64956F92-215E-4F5F-AE84-3C77A019A1AD}" srcOrd="2" destOrd="0" presId="urn:microsoft.com/office/officeart/2008/layout/AlternatingHexagons"/>
    <dgm:cxn modelId="{DA5A3FBE-7813-45F5-ADA4-59C5AF44A627}" type="presParOf" srcId="{178F0F87-685E-4430-B93F-7A38BBB27BA7}" destId="{81386577-8A58-4D63-BF63-C378DBB94D8B}" srcOrd="3" destOrd="0" presId="urn:microsoft.com/office/officeart/2008/layout/AlternatingHexagons"/>
    <dgm:cxn modelId="{8FD1F247-07B6-4338-B144-9A3AB9F7120F}" type="presParOf" srcId="{178F0F87-685E-4430-B93F-7A38BBB27BA7}" destId="{774C9370-7977-4749-8344-1CDA78FFA985}" srcOrd="4" destOrd="0" presId="urn:microsoft.com/office/officeart/2008/layout/AlternatingHexagons"/>
    <dgm:cxn modelId="{E5BFBD55-FCA2-4342-B275-9CE7B1317E4F}" type="presParOf" srcId="{1D5F00D0-B07C-4AC2-8311-059899E2C33C}" destId="{201D2278-2981-4719-855A-FF4379432EA2}" srcOrd="7" destOrd="0" presId="urn:microsoft.com/office/officeart/2008/layout/AlternatingHexagons"/>
    <dgm:cxn modelId="{6F6D8BC0-A6C0-4BFC-965D-00FA2B3CC6FE}" type="presParOf" srcId="{1D5F00D0-B07C-4AC2-8311-059899E2C33C}" destId="{446AEE6C-5630-4B1E-B543-B92E83248629}" srcOrd="8" destOrd="0" presId="urn:microsoft.com/office/officeart/2008/layout/AlternatingHexagons"/>
    <dgm:cxn modelId="{108A22F2-5F72-42FB-8E15-C5A651CCDE5E}" type="presParOf" srcId="{446AEE6C-5630-4B1E-B543-B92E83248629}" destId="{60E5DA9D-3073-42B5-B65D-73C362075B1B}" srcOrd="0" destOrd="0" presId="urn:microsoft.com/office/officeart/2008/layout/AlternatingHexagons"/>
    <dgm:cxn modelId="{14ACAD5F-4A3C-4B5B-8EFB-BDB089D5906D}" type="presParOf" srcId="{446AEE6C-5630-4B1E-B543-B92E83248629}" destId="{05968EFB-D45F-4C9B-B7CB-EC74CBF9BB03}" srcOrd="1" destOrd="0" presId="urn:microsoft.com/office/officeart/2008/layout/AlternatingHexagons"/>
    <dgm:cxn modelId="{E338C6B1-6468-40CB-B093-32C77F9C1F68}" type="presParOf" srcId="{446AEE6C-5630-4B1E-B543-B92E83248629}" destId="{8A7EC152-23F4-444E-8D0E-163E17C7774C}" srcOrd="2" destOrd="0" presId="urn:microsoft.com/office/officeart/2008/layout/AlternatingHexagons"/>
    <dgm:cxn modelId="{037AE10D-D201-4AFC-B031-97E585C5DABE}" type="presParOf" srcId="{446AEE6C-5630-4B1E-B543-B92E83248629}" destId="{AED90F7C-28B2-47B5-8911-33550761A9B9}" srcOrd="3" destOrd="0" presId="urn:microsoft.com/office/officeart/2008/layout/AlternatingHexagons"/>
    <dgm:cxn modelId="{AC8A1403-4623-45FB-858F-76F259E2C880}" type="presParOf" srcId="{446AEE6C-5630-4B1E-B543-B92E83248629}" destId="{8CB054CB-EFC1-4DC4-90D5-D2BF3196DE0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6EC987-97B5-4015-B847-04CEB9783AC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C22652E-074F-4849-BDFE-F9FA0BCF902F}">
      <dgm:prSet phldrT="[Text]"/>
      <dgm:spPr>
        <a:gradFill rotWithShape="0">
          <a:gsLst>
            <a:gs pos="0">
              <a:srgbClr val="0070C0"/>
            </a:gs>
            <a:gs pos="23000">
              <a:srgbClr val="0070C0"/>
            </a:gs>
            <a:gs pos="69000">
              <a:srgbClr val="00B0F0"/>
            </a:gs>
            <a:gs pos="97000">
              <a:srgbClr val="0070C0"/>
            </a:gs>
          </a:gsLst>
          <a:path path="circle">
            <a:fillToRect l="50000" t="50000" r="50000" b="50000"/>
          </a:path>
        </a:gradFill>
      </dgm:spPr>
      <dgm:t>
        <a:bodyPr/>
        <a:lstStyle/>
        <a:p>
          <a:r>
            <a:rPr lang="en-US" dirty="0" smtClean="0"/>
            <a:t>Zoom</a:t>
          </a:r>
          <a:endParaRPr lang="en-US" dirty="0"/>
        </a:p>
      </dgm:t>
    </dgm:pt>
    <dgm:pt modelId="{BF53F429-36F8-4F10-92FD-7114534C436D}" type="parTrans" cxnId="{44C287E3-C195-48F7-8AA5-104537AF054E}">
      <dgm:prSet/>
      <dgm:spPr/>
      <dgm:t>
        <a:bodyPr/>
        <a:lstStyle/>
        <a:p>
          <a:endParaRPr lang="en-US"/>
        </a:p>
      </dgm:t>
    </dgm:pt>
    <dgm:pt modelId="{1B91BEF8-C0B5-4A47-AF7D-9E8BD2BEB198}" type="sibTrans" cxnId="{44C287E3-C195-48F7-8AA5-104537AF054E}">
      <dgm:prSet/>
      <dgm:spPr/>
      <dgm:t>
        <a:bodyPr/>
        <a:lstStyle/>
        <a:p>
          <a:endParaRPr lang="en-US"/>
        </a:p>
      </dgm:t>
    </dgm:pt>
    <dgm:pt modelId="{5F01C6B3-9411-4F57-82B8-937B2A89A3EA}">
      <dgm:prSet phldrT="[Tex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r>
            <a:rPr lang="en-US" dirty="0" smtClean="0"/>
            <a:t>Google Classroom</a:t>
          </a:r>
          <a:endParaRPr lang="en-US" dirty="0"/>
        </a:p>
      </dgm:t>
    </dgm:pt>
    <dgm:pt modelId="{BE8FD8B3-8032-412B-8946-A96C7D29198D}" type="parTrans" cxnId="{34394E7D-9245-4E82-BECB-8B1EF02F0E73}">
      <dgm:prSet/>
      <dgm:spPr/>
      <dgm:t>
        <a:bodyPr/>
        <a:lstStyle/>
        <a:p>
          <a:endParaRPr lang="en-US"/>
        </a:p>
      </dgm:t>
    </dgm:pt>
    <dgm:pt modelId="{223AC186-358C-4EE2-B9F2-ECF7D47D3602}" type="sibTrans" cxnId="{34394E7D-9245-4E82-BECB-8B1EF02F0E73}">
      <dgm:prSet/>
      <dgm:spPr/>
      <dgm:t>
        <a:bodyPr/>
        <a:lstStyle/>
        <a:p>
          <a:endParaRPr lang="en-US"/>
        </a:p>
      </dgm:t>
    </dgm:pt>
    <dgm:pt modelId="{5BD53F38-7206-460D-9AE2-6E81B24FCD54}">
      <dgm:prSet phldrT="[Text]"/>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n-US" dirty="0" smtClean="0"/>
            <a:t>Khan Academy</a:t>
          </a:r>
          <a:endParaRPr lang="en-US" dirty="0"/>
        </a:p>
      </dgm:t>
    </dgm:pt>
    <dgm:pt modelId="{E6992FA0-BF3A-4A25-BF7E-2BB8B80E4BB3}" type="parTrans" cxnId="{986E1919-6201-4CF8-9E8A-3FEA18354524}">
      <dgm:prSet/>
      <dgm:spPr/>
      <dgm:t>
        <a:bodyPr/>
        <a:lstStyle/>
        <a:p>
          <a:endParaRPr lang="en-US"/>
        </a:p>
      </dgm:t>
    </dgm:pt>
    <dgm:pt modelId="{8EC3DBF8-728B-4398-8F48-6C3104EFD83E}" type="sibTrans" cxnId="{986E1919-6201-4CF8-9E8A-3FEA18354524}">
      <dgm:prSet/>
      <dgm:spPr/>
      <dgm:t>
        <a:bodyPr/>
        <a:lstStyle/>
        <a:p>
          <a:endParaRPr lang="en-US"/>
        </a:p>
      </dgm:t>
    </dgm:pt>
    <dgm:pt modelId="{27E94FEC-C0CA-4C0F-B6F4-16245668AA38}">
      <dgm:prSet phldrT="[Text]"/>
      <dgm:spPr>
        <a:gradFill rotWithShape="0">
          <a:gsLst>
            <a:gs pos="0">
              <a:srgbClr val="92D050"/>
            </a:gs>
            <a:gs pos="46000">
              <a:srgbClr val="00B050"/>
            </a:gs>
            <a:gs pos="100000">
              <a:srgbClr val="92D050"/>
            </a:gs>
          </a:gsLst>
          <a:path path="circle">
            <a:fillToRect l="50000" t="130000" r="50000" b="-30000"/>
          </a:path>
        </a:gradFill>
      </dgm:spPr>
      <dgm:t>
        <a:bodyPr/>
        <a:lstStyle/>
        <a:p>
          <a:r>
            <a:rPr lang="en-US" dirty="0" smtClean="0"/>
            <a:t>My Open Math</a:t>
          </a:r>
          <a:endParaRPr lang="en-US" dirty="0"/>
        </a:p>
      </dgm:t>
    </dgm:pt>
    <dgm:pt modelId="{00C45EEB-724F-4A4D-B5DE-38B4CCEBCFF3}" type="parTrans" cxnId="{FFDB96AE-7215-488A-B4CA-A1454D9D2226}">
      <dgm:prSet/>
      <dgm:spPr/>
      <dgm:t>
        <a:bodyPr/>
        <a:lstStyle/>
        <a:p>
          <a:endParaRPr lang="en-US"/>
        </a:p>
      </dgm:t>
    </dgm:pt>
    <dgm:pt modelId="{37B89E3F-B14E-46BE-BE92-371AB1AE3862}" type="sibTrans" cxnId="{FFDB96AE-7215-488A-B4CA-A1454D9D2226}">
      <dgm:prSet/>
      <dgm:spPr/>
      <dgm:t>
        <a:bodyPr/>
        <a:lstStyle/>
        <a:p>
          <a:endParaRPr lang="en-US"/>
        </a:p>
      </dgm:t>
    </dgm:pt>
    <dgm:pt modelId="{90DFA56D-F195-4C02-84A6-693BC2741A88}">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t>
        <a:bodyPr/>
        <a:lstStyle/>
        <a:p>
          <a:r>
            <a:rPr lang="en-US" dirty="0" err="1" smtClean="0"/>
            <a:t>Kahoot</a:t>
          </a:r>
          <a:r>
            <a:rPr lang="en-US" dirty="0" smtClean="0"/>
            <a:t>!</a:t>
          </a:r>
          <a:endParaRPr lang="en-US" dirty="0"/>
        </a:p>
      </dgm:t>
    </dgm:pt>
    <dgm:pt modelId="{D867B832-C2D8-4A2E-A69D-EDDDF6B252D8}" type="parTrans" cxnId="{A86586AE-68ED-4349-B231-0B4CBA7BB01E}">
      <dgm:prSet/>
      <dgm:spPr/>
      <dgm:t>
        <a:bodyPr/>
        <a:lstStyle/>
        <a:p>
          <a:endParaRPr lang="en-US"/>
        </a:p>
      </dgm:t>
    </dgm:pt>
    <dgm:pt modelId="{5F096B9B-D999-4D93-8125-64E2DE588C1D}" type="sibTrans" cxnId="{A86586AE-68ED-4349-B231-0B4CBA7BB01E}">
      <dgm:prSet/>
      <dgm:spPr/>
      <dgm:t>
        <a:bodyPr/>
        <a:lstStyle/>
        <a:p>
          <a:endParaRPr lang="en-US"/>
        </a:p>
      </dgm:t>
    </dgm:pt>
    <dgm:pt modelId="{1EB1E8E8-33AF-48E9-8E6A-ED982DAB6A63}" type="pres">
      <dgm:prSet presAssocID="{FB6EC987-97B5-4015-B847-04CEB9783AC1}" presName="diagram" presStyleCnt="0">
        <dgm:presLayoutVars>
          <dgm:dir/>
          <dgm:resizeHandles val="exact"/>
        </dgm:presLayoutVars>
      </dgm:prSet>
      <dgm:spPr/>
      <dgm:t>
        <a:bodyPr/>
        <a:lstStyle/>
        <a:p>
          <a:endParaRPr lang="en-US"/>
        </a:p>
      </dgm:t>
    </dgm:pt>
    <dgm:pt modelId="{174813DD-03C4-4199-B36E-CF4FE52608E9}" type="pres">
      <dgm:prSet presAssocID="{5C22652E-074F-4849-BDFE-F9FA0BCF902F}" presName="node" presStyleLbl="node1" presStyleIdx="0" presStyleCnt="5">
        <dgm:presLayoutVars>
          <dgm:bulletEnabled val="1"/>
        </dgm:presLayoutVars>
      </dgm:prSet>
      <dgm:spPr/>
      <dgm:t>
        <a:bodyPr/>
        <a:lstStyle/>
        <a:p>
          <a:endParaRPr lang="en-US"/>
        </a:p>
      </dgm:t>
    </dgm:pt>
    <dgm:pt modelId="{75A7584A-07B0-4021-9EE5-30896C7A2763}" type="pres">
      <dgm:prSet presAssocID="{1B91BEF8-C0B5-4A47-AF7D-9E8BD2BEB198}" presName="sibTrans" presStyleCnt="0"/>
      <dgm:spPr/>
    </dgm:pt>
    <dgm:pt modelId="{07699770-A736-4FE6-B98D-FD39B7260D7D}" type="pres">
      <dgm:prSet presAssocID="{5F01C6B3-9411-4F57-82B8-937B2A89A3EA}" presName="node" presStyleLbl="node1" presStyleIdx="1" presStyleCnt="5">
        <dgm:presLayoutVars>
          <dgm:bulletEnabled val="1"/>
        </dgm:presLayoutVars>
      </dgm:prSet>
      <dgm:spPr/>
      <dgm:t>
        <a:bodyPr/>
        <a:lstStyle/>
        <a:p>
          <a:endParaRPr lang="en-US"/>
        </a:p>
      </dgm:t>
    </dgm:pt>
    <dgm:pt modelId="{5BFB33CF-71AD-4A4E-AFEA-31B1F97ED222}" type="pres">
      <dgm:prSet presAssocID="{223AC186-358C-4EE2-B9F2-ECF7D47D3602}" presName="sibTrans" presStyleCnt="0"/>
      <dgm:spPr/>
    </dgm:pt>
    <dgm:pt modelId="{4C57E1ED-74D9-4A2C-A345-AB017D4E2A64}" type="pres">
      <dgm:prSet presAssocID="{5BD53F38-7206-460D-9AE2-6E81B24FCD54}" presName="node" presStyleLbl="node1" presStyleIdx="2" presStyleCnt="5">
        <dgm:presLayoutVars>
          <dgm:bulletEnabled val="1"/>
        </dgm:presLayoutVars>
      </dgm:prSet>
      <dgm:spPr/>
      <dgm:t>
        <a:bodyPr/>
        <a:lstStyle/>
        <a:p>
          <a:endParaRPr lang="en-US"/>
        </a:p>
      </dgm:t>
    </dgm:pt>
    <dgm:pt modelId="{89028EA1-F449-4FD3-8241-36EDF18AFF48}" type="pres">
      <dgm:prSet presAssocID="{8EC3DBF8-728B-4398-8F48-6C3104EFD83E}" presName="sibTrans" presStyleCnt="0"/>
      <dgm:spPr/>
    </dgm:pt>
    <dgm:pt modelId="{2F4EADA8-D1B3-4649-BBE1-ED603733D3CF}" type="pres">
      <dgm:prSet presAssocID="{27E94FEC-C0CA-4C0F-B6F4-16245668AA38}" presName="node" presStyleLbl="node1" presStyleIdx="3" presStyleCnt="5">
        <dgm:presLayoutVars>
          <dgm:bulletEnabled val="1"/>
        </dgm:presLayoutVars>
      </dgm:prSet>
      <dgm:spPr/>
      <dgm:t>
        <a:bodyPr/>
        <a:lstStyle/>
        <a:p>
          <a:endParaRPr lang="en-US"/>
        </a:p>
      </dgm:t>
    </dgm:pt>
    <dgm:pt modelId="{CC0B9A76-09B0-4656-9AFE-E649274AF335}" type="pres">
      <dgm:prSet presAssocID="{37B89E3F-B14E-46BE-BE92-371AB1AE3862}" presName="sibTrans" presStyleCnt="0"/>
      <dgm:spPr/>
    </dgm:pt>
    <dgm:pt modelId="{5051C5DE-F748-4498-B5F8-721AA3CD18A8}" type="pres">
      <dgm:prSet presAssocID="{90DFA56D-F195-4C02-84A6-693BC2741A88}" presName="node" presStyleLbl="node1" presStyleIdx="4" presStyleCnt="5">
        <dgm:presLayoutVars>
          <dgm:bulletEnabled val="1"/>
        </dgm:presLayoutVars>
      </dgm:prSet>
      <dgm:spPr/>
      <dgm:t>
        <a:bodyPr/>
        <a:lstStyle/>
        <a:p>
          <a:endParaRPr lang="en-US"/>
        </a:p>
      </dgm:t>
    </dgm:pt>
  </dgm:ptLst>
  <dgm:cxnLst>
    <dgm:cxn modelId="{986E1919-6201-4CF8-9E8A-3FEA18354524}" srcId="{FB6EC987-97B5-4015-B847-04CEB9783AC1}" destId="{5BD53F38-7206-460D-9AE2-6E81B24FCD54}" srcOrd="2" destOrd="0" parTransId="{E6992FA0-BF3A-4A25-BF7E-2BB8B80E4BB3}" sibTransId="{8EC3DBF8-728B-4398-8F48-6C3104EFD83E}"/>
    <dgm:cxn modelId="{A0DFAC7F-C790-48AF-BDC6-E134000538AA}" type="presOf" srcId="{90DFA56D-F195-4C02-84A6-693BC2741A88}" destId="{5051C5DE-F748-4498-B5F8-721AA3CD18A8}" srcOrd="0" destOrd="0" presId="urn:microsoft.com/office/officeart/2005/8/layout/default"/>
    <dgm:cxn modelId="{74A70167-D7AB-48FC-8AB8-7E49B79255D3}" type="presOf" srcId="{27E94FEC-C0CA-4C0F-B6F4-16245668AA38}" destId="{2F4EADA8-D1B3-4649-BBE1-ED603733D3CF}" srcOrd="0" destOrd="0" presId="urn:microsoft.com/office/officeart/2005/8/layout/default"/>
    <dgm:cxn modelId="{E606E0D5-E4C2-4E07-B293-B36212770D10}" type="presOf" srcId="{5C22652E-074F-4849-BDFE-F9FA0BCF902F}" destId="{174813DD-03C4-4199-B36E-CF4FE52608E9}" srcOrd="0" destOrd="0" presId="urn:microsoft.com/office/officeart/2005/8/layout/default"/>
    <dgm:cxn modelId="{656FE841-0058-42DB-9F68-5385E9D5AE1D}" type="presOf" srcId="{FB6EC987-97B5-4015-B847-04CEB9783AC1}" destId="{1EB1E8E8-33AF-48E9-8E6A-ED982DAB6A63}" srcOrd="0" destOrd="0" presId="urn:microsoft.com/office/officeart/2005/8/layout/default"/>
    <dgm:cxn modelId="{44C287E3-C195-48F7-8AA5-104537AF054E}" srcId="{FB6EC987-97B5-4015-B847-04CEB9783AC1}" destId="{5C22652E-074F-4849-BDFE-F9FA0BCF902F}" srcOrd="0" destOrd="0" parTransId="{BF53F429-36F8-4F10-92FD-7114534C436D}" sibTransId="{1B91BEF8-C0B5-4A47-AF7D-9E8BD2BEB198}"/>
    <dgm:cxn modelId="{2EA9D2BF-E1CC-408F-B2B4-87E36A45ADFB}" type="presOf" srcId="{5F01C6B3-9411-4F57-82B8-937B2A89A3EA}" destId="{07699770-A736-4FE6-B98D-FD39B7260D7D}" srcOrd="0" destOrd="0" presId="urn:microsoft.com/office/officeart/2005/8/layout/default"/>
    <dgm:cxn modelId="{3F1CC70F-96E3-48DF-9898-6E60DF448792}" type="presOf" srcId="{5BD53F38-7206-460D-9AE2-6E81B24FCD54}" destId="{4C57E1ED-74D9-4A2C-A345-AB017D4E2A64}" srcOrd="0" destOrd="0" presId="urn:microsoft.com/office/officeart/2005/8/layout/default"/>
    <dgm:cxn modelId="{FFDB96AE-7215-488A-B4CA-A1454D9D2226}" srcId="{FB6EC987-97B5-4015-B847-04CEB9783AC1}" destId="{27E94FEC-C0CA-4C0F-B6F4-16245668AA38}" srcOrd="3" destOrd="0" parTransId="{00C45EEB-724F-4A4D-B5DE-38B4CCEBCFF3}" sibTransId="{37B89E3F-B14E-46BE-BE92-371AB1AE3862}"/>
    <dgm:cxn modelId="{A86586AE-68ED-4349-B231-0B4CBA7BB01E}" srcId="{FB6EC987-97B5-4015-B847-04CEB9783AC1}" destId="{90DFA56D-F195-4C02-84A6-693BC2741A88}" srcOrd="4" destOrd="0" parTransId="{D867B832-C2D8-4A2E-A69D-EDDDF6B252D8}" sibTransId="{5F096B9B-D999-4D93-8125-64E2DE588C1D}"/>
    <dgm:cxn modelId="{34394E7D-9245-4E82-BECB-8B1EF02F0E73}" srcId="{FB6EC987-97B5-4015-B847-04CEB9783AC1}" destId="{5F01C6B3-9411-4F57-82B8-937B2A89A3EA}" srcOrd="1" destOrd="0" parTransId="{BE8FD8B3-8032-412B-8946-A96C7D29198D}" sibTransId="{223AC186-358C-4EE2-B9F2-ECF7D47D3602}"/>
    <dgm:cxn modelId="{930A61F7-3046-4E81-A05F-E757330F16AB}" type="presParOf" srcId="{1EB1E8E8-33AF-48E9-8E6A-ED982DAB6A63}" destId="{174813DD-03C4-4199-B36E-CF4FE52608E9}" srcOrd="0" destOrd="0" presId="urn:microsoft.com/office/officeart/2005/8/layout/default"/>
    <dgm:cxn modelId="{475574BC-EB08-4540-8A49-156EC80FBFD9}" type="presParOf" srcId="{1EB1E8E8-33AF-48E9-8E6A-ED982DAB6A63}" destId="{75A7584A-07B0-4021-9EE5-30896C7A2763}" srcOrd="1" destOrd="0" presId="urn:microsoft.com/office/officeart/2005/8/layout/default"/>
    <dgm:cxn modelId="{B1709240-D90B-4C63-AA8A-23653670435E}" type="presParOf" srcId="{1EB1E8E8-33AF-48E9-8E6A-ED982DAB6A63}" destId="{07699770-A736-4FE6-B98D-FD39B7260D7D}" srcOrd="2" destOrd="0" presId="urn:microsoft.com/office/officeart/2005/8/layout/default"/>
    <dgm:cxn modelId="{DAA037C2-DF7B-4794-B43B-1BAB38B34846}" type="presParOf" srcId="{1EB1E8E8-33AF-48E9-8E6A-ED982DAB6A63}" destId="{5BFB33CF-71AD-4A4E-AFEA-31B1F97ED222}" srcOrd="3" destOrd="0" presId="urn:microsoft.com/office/officeart/2005/8/layout/default"/>
    <dgm:cxn modelId="{46AC9F09-F254-4861-9597-416FC281F6D4}" type="presParOf" srcId="{1EB1E8E8-33AF-48E9-8E6A-ED982DAB6A63}" destId="{4C57E1ED-74D9-4A2C-A345-AB017D4E2A64}" srcOrd="4" destOrd="0" presId="urn:microsoft.com/office/officeart/2005/8/layout/default"/>
    <dgm:cxn modelId="{C131C972-24C6-4DB0-82DB-BD5C533C02FE}" type="presParOf" srcId="{1EB1E8E8-33AF-48E9-8E6A-ED982DAB6A63}" destId="{89028EA1-F449-4FD3-8241-36EDF18AFF48}" srcOrd="5" destOrd="0" presId="urn:microsoft.com/office/officeart/2005/8/layout/default"/>
    <dgm:cxn modelId="{98CB9FFE-99B4-4365-AE72-C2749DAC2256}" type="presParOf" srcId="{1EB1E8E8-33AF-48E9-8E6A-ED982DAB6A63}" destId="{2F4EADA8-D1B3-4649-BBE1-ED603733D3CF}" srcOrd="6" destOrd="0" presId="urn:microsoft.com/office/officeart/2005/8/layout/default"/>
    <dgm:cxn modelId="{2565191C-007E-47B6-95F7-C59F2DB679F6}" type="presParOf" srcId="{1EB1E8E8-33AF-48E9-8E6A-ED982DAB6A63}" destId="{CC0B9A76-09B0-4656-9AFE-E649274AF335}" srcOrd="7" destOrd="0" presId="urn:microsoft.com/office/officeart/2005/8/layout/default"/>
    <dgm:cxn modelId="{462AFEA2-653D-49C6-95C0-F86DE05A5046}" type="presParOf" srcId="{1EB1E8E8-33AF-48E9-8E6A-ED982DAB6A63}" destId="{5051C5DE-F748-4498-B5F8-721AA3CD18A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48C703-1521-4A15-A3F7-38CBB4E469F0}" type="datetimeFigureOut">
              <a:rPr lang="en-US" smtClean="0"/>
              <a:t>10/29/2020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E01B6A-D3BF-4363-B250-7E6F87C73259}" type="slidenum">
              <a:rPr lang="en-US" smtClean="0"/>
              <a:t>‹#›</a:t>
            </a:fld>
            <a:endParaRPr lang="en-US"/>
          </a:p>
        </p:txBody>
      </p:sp>
    </p:spTree>
    <p:extLst>
      <p:ext uri="{BB962C8B-B14F-4D97-AF65-F5344CB8AC3E}">
        <p14:creationId xmlns:p14="http://schemas.microsoft.com/office/powerpoint/2010/main" val="2113224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764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10/29/2020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10/29/2020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10/29/2020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10/29/2020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06940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80135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501906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504836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083280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39180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34764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332725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487745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951848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25757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10/29/2020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10/29/2020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10/29/2020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10/29/2020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10/29/2020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10/29/2020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10/29/2020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defTabSz="1219170">
              <a:buClr>
                <a:srgbClr val="000000"/>
              </a:buClr>
            </a:pPr>
            <a:fld id="{00000000-1234-1234-1234-123412341234}" type="slidenum">
              <a:rPr lang="en" kern="0" smtClean="0">
                <a:solidFill>
                  <a:srgbClr val="595959"/>
                </a:solidFill>
                <a:cs typeface="Arial"/>
                <a:sym typeface="Arial"/>
              </a:rPr>
              <a:pPr defTabSz="121917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3922997331"/>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8700" y="1957883"/>
            <a:ext cx="10302754" cy="2677648"/>
          </a:xfrm>
        </p:spPr>
        <p:txBody>
          <a:bodyPr/>
          <a:lstStyle/>
          <a:p>
            <a:pPr algn="ctr"/>
            <a:r>
              <a:rPr lang="en-US" sz="4400" dirty="0"/>
              <a:t>Adapting to </a:t>
            </a:r>
            <a:r>
              <a:rPr lang="en-US" sz="4400" dirty="0" smtClean="0"/>
              <a:t>Serving Non-Traditional Students During </a:t>
            </a:r>
            <a:r>
              <a:rPr lang="en-US" sz="4400" dirty="0"/>
              <a:t>COVID 19 and Beyond</a:t>
            </a:r>
          </a:p>
        </p:txBody>
      </p:sp>
      <p:sp>
        <p:nvSpPr>
          <p:cNvPr id="3" name="Subtitle 2"/>
          <p:cNvSpPr>
            <a:spLocks noGrp="1"/>
          </p:cNvSpPr>
          <p:nvPr>
            <p:ph type="subTitle" idx="1"/>
          </p:nvPr>
        </p:nvSpPr>
        <p:spPr/>
        <p:txBody>
          <a:bodyPr>
            <a:noAutofit/>
          </a:bodyPr>
          <a:lstStyle/>
          <a:p>
            <a:pPr algn="ctr"/>
            <a:r>
              <a:rPr lang="en-US" dirty="0"/>
              <a:t>adapting to the changes caused by </a:t>
            </a:r>
            <a:r>
              <a:rPr lang="en-US" dirty="0" smtClean="0"/>
              <a:t>THE Pandemic </a:t>
            </a:r>
            <a:r>
              <a:rPr lang="en-US" dirty="0"/>
              <a:t>when developing programming for non-traditional students by examining lessons learned and best practices</a:t>
            </a:r>
          </a:p>
        </p:txBody>
      </p:sp>
      <p:sp>
        <p:nvSpPr>
          <p:cNvPr id="4" name="TextBox 3"/>
          <p:cNvSpPr txBox="1"/>
          <p:nvPr/>
        </p:nvSpPr>
        <p:spPr>
          <a:xfrm>
            <a:off x="8693834" y="5922499"/>
            <a:ext cx="2996419" cy="461665"/>
          </a:xfrm>
          <a:prstGeom prst="rect">
            <a:avLst/>
          </a:prstGeom>
          <a:noFill/>
        </p:spPr>
        <p:txBody>
          <a:bodyPr wrap="square" rtlCol="0">
            <a:spAutoFit/>
          </a:bodyPr>
          <a:lstStyle/>
          <a:p>
            <a:r>
              <a:rPr lang="en-US" sz="1200" dirty="0" smtClean="0">
                <a:solidFill>
                  <a:schemeClr val="accent1">
                    <a:lumMod val="40000"/>
                    <a:lumOff val="60000"/>
                  </a:schemeClr>
                </a:solidFill>
              </a:rPr>
              <a:t>Presented by Kelly Amoroso and </a:t>
            </a:r>
            <a:r>
              <a:rPr lang="en-US" sz="1200" dirty="0" err="1" smtClean="0">
                <a:solidFill>
                  <a:schemeClr val="accent1">
                    <a:lumMod val="40000"/>
                    <a:lumOff val="60000"/>
                  </a:schemeClr>
                </a:solidFill>
              </a:rPr>
              <a:t>Kymel</a:t>
            </a:r>
            <a:r>
              <a:rPr lang="en-US" sz="1200" dirty="0" smtClean="0">
                <a:solidFill>
                  <a:schemeClr val="accent1">
                    <a:lumMod val="40000"/>
                    <a:lumOff val="60000"/>
                  </a:schemeClr>
                </a:solidFill>
              </a:rPr>
              <a:t> Yard CUNY Kingsborough</a:t>
            </a:r>
            <a:endParaRPr lang="en-US" sz="1200" dirty="0">
              <a:solidFill>
                <a:schemeClr val="accent1">
                  <a:lumMod val="40000"/>
                  <a:lumOff val="60000"/>
                </a:schemeClr>
              </a:solidFill>
            </a:endParaRPr>
          </a:p>
        </p:txBody>
      </p:sp>
    </p:spTree>
    <p:extLst>
      <p:ext uri="{BB962C8B-B14F-4D97-AF65-F5344CB8AC3E}">
        <p14:creationId xmlns:p14="http://schemas.microsoft.com/office/powerpoint/2010/main" val="323393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Barriers to Student Success (COVID)</a:t>
            </a:r>
            <a:endParaRPr lang="en-US" sz="3200"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413861743"/>
              </p:ext>
            </p:extLst>
          </p:nvPr>
        </p:nvGraphicFramePr>
        <p:xfrm>
          <a:off x="1155700" y="2335237"/>
          <a:ext cx="8824913" cy="4318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11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smtClean="0"/>
              <a:t>What Barriers are you facing with COVID</a:t>
            </a:r>
            <a:endParaRPr lang="en-US" sz="3600" dirty="0"/>
          </a:p>
        </p:txBody>
      </p:sp>
      <p:sp>
        <p:nvSpPr>
          <p:cNvPr id="5" name="Text Placeholder 4"/>
          <p:cNvSpPr>
            <a:spLocks noGrp="1"/>
          </p:cNvSpPr>
          <p:nvPr>
            <p:ph type="body" sz="half" idx="2"/>
          </p:nvPr>
        </p:nvSpPr>
        <p:spPr>
          <a:xfrm>
            <a:off x="1154954" y="3207433"/>
            <a:ext cx="8825659" cy="3319975"/>
          </a:xfrm>
        </p:spPr>
        <p:txBody>
          <a:bodyPr/>
          <a:lstStyle/>
          <a:p>
            <a:pPr marL="285750" indent="-285750" algn="just">
              <a:buFont typeface="Wingdings" panose="05000000000000000000" pitchFamily="2" charset="2"/>
              <a:buChar char="q"/>
            </a:pPr>
            <a:r>
              <a:rPr lang="en-US" sz="2800" dirty="0" smtClean="0"/>
              <a:t>Where </a:t>
            </a:r>
            <a:r>
              <a:rPr lang="en-US" sz="2800" dirty="0"/>
              <a:t>a</a:t>
            </a:r>
            <a:r>
              <a:rPr lang="en-US" sz="2800" dirty="0" smtClean="0"/>
              <a:t>re the limitations in service?</a:t>
            </a:r>
          </a:p>
          <a:p>
            <a:pPr marL="742950" lvl="1" indent="-285750" algn="just">
              <a:buFont typeface="Wingdings" panose="05000000000000000000" pitchFamily="2" charset="2"/>
              <a:buChar char="q"/>
            </a:pPr>
            <a:r>
              <a:rPr lang="en-US" dirty="0" smtClean="0"/>
              <a:t>	</a:t>
            </a:r>
            <a:r>
              <a:rPr lang="en-US" sz="1800" dirty="0" smtClean="0"/>
              <a:t>Barriers to student entry and/or retention?</a:t>
            </a:r>
          </a:p>
          <a:p>
            <a:pPr marL="285750" indent="-285750" algn="just">
              <a:buFont typeface="Wingdings" panose="05000000000000000000" pitchFamily="2" charset="2"/>
              <a:buChar char="q"/>
            </a:pPr>
            <a:r>
              <a:rPr lang="en-US" sz="2800" dirty="0" smtClean="0"/>
              <a:t>How does your program aim to address these?</a:t>
            </a:r>
            <a:endParaRPr lang="en-US" sz="2800" dirty="0"/>
          </a:p>
        </p:txBody>
      </p:sp>
    </p:spTree>
    <p:extLst>
      <p:ext uri="{BB962C8B-B14F-4D97-AF65-F5344CB8AC3E}">
        <p14:creationId xmlns:p14="http://schemas.microsoft.com/office/powerpoint/2010/main" val="2572836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Adjusting to COVID</a:t>
            </a:r>
            <a:endParaRPr lang="en-US" dirty="0"/>
          </a:p>
        </p:txBody>
      </p:sp>
      <p:sp>
        <p:nvSpPr>
          <p:cNvPr id="3" name="Content Placeholder 2"/>
          <p:cNvSpPr>
            <a:spLocks noGrp="1"/>
          </p:cNvSpPr>
          <p:nvPr>
            <p:ph idx="1"/>
          </p:nvPr>
        </p:nvSpPr>
        <p:spPr>
          <a:xfrm>
            <a:off x="1154954" y="2603499"/>
            <a:ext cx="8825659" cy="3769165"/>
          </a:xfrm>
        </p:spPr>
        <p:txBody>
          <a:bodyPr>
            <a:normAutofit fontScale="70000" lnSpcReduction="20000"/>
          </a:bodyPr>
          <a:lstStyle/>
          <a:p>
            <a:r>
              <a:rPr lang="en-US" dirty="0" smtClean="0"/>
              <a:t>To help address these new barriers our program made several adjustments which in turn presented there own challenges.</a:t>
            </a:r>
          </a:p>
          <a:p>
            <a:pPr lvl="1"/>
            <a:r>
              <a:rPr lang="en-US" dirty="0" smtClean="0"/>
              <a:t>Complete Digital Classroom (Google Classroom, Zoom)</a:t>
            </a:r>
          </a:p>
          <a:p>
            <a:pPr lvl="2"/>
            <a:r>
              <a:rPr lang="en-US" dirty="0" smtClean="0"/>
              <a:t>Offering both Synchronous and Asynchronous activities for students to interact with materials </a:t>
            </a:r>
          </a:p>
          <a:p>
            <a:pPr lvl="1"/>
            <a:r>
              <a:rPr lang="en-US" dirty="0" smtClean="0"/>
              <a:t>Working with college to provide loaned laptops</a:t>
            </a:r>
          </a:p>
          <a:p>
            <a:pPr lvl="2"/>
            <a:r>
              <a:rPr lang="en-US" dirty="0" smtClean="0"/>
              <a:t>Enrolling non matriculated students into present systems, tracking student need</a:t>
            </a:r>
          </a:p>
          <a:p>
            <a:pPr lvl="1"/>
            <a:r>
              <a:rPr lang="en-US" dirty="0" smtClean="0"/>
              <a:t>Job training resources</a:t>
            </a:r>
          </a:p>
          <a:p>
            <a:pPr lvl="2"/>
            <a:r>
              <a:rPr lang="en-US" dirty="0" smtClean="0"/>
              <a:t>Finding available trainings that are both free and desirable to students, emerging industries in response to pandemic</a:t>
            </a:r>
          </a:p>
          <a:p>
            <a:pPr lvl="1"/>
            <a:r>
              <a:rPr lang="en-US" dirty="0" smtClean="0"/>
              <a:t>Personal/ Professional counseling</a:t>
            </a:r>
          </a:p>
          <a:p>
            <a:pPr lvl="2"/>
            <a:r>
              <a:rPr lang="en-US" dirty="0" smtClean="0"/>
              <a:t>Using video calls (zoom, google meet, duo), phone/ text, emails to maintain check ins with students</a:t>
            </a:r>
          </a:p>
          <a:p>
            <a:pPr lvl="1"/>
            <a:r>
              <a:rPr lang="en-US" dirty="0" smtClean="0"/>
              <a:t>Job Placement Assistance</a:t>
            </a:r>
          </a:p>
          <a:p>
            <a:pPr lvl="2"/>
            <a:r>
              <a:rPr lang="en-US" dirty="0" smtClean="0"/>
              <a:t>Finding available jobs along student career paths, while addressing student needs</a:t>
            </a:r>
          </a:p>
          <a:p>
            <a:pPr lvl="1"/>
            <a:r>
              <a:rPr lang="en-US" dirty="0" smtClean="0"/>
              <a:t>Tutoring/ Academic Supports</a:t>
            </a:r>
          </a:p>
          <a:p>
            <a:pPr lvl="2"/>
            <a:r>
              <a:rPr lang="en-US" dirty="0" smtClean="0"/>
              <a:t>Leveraging partnerships and other resources to provide support for students during Asynchronous learning time</a:t>
            </a:r>
            <a:endParaRPr lang="en-US" dirty="0"/>
          </a:p>
        </p:txBody>
      </p:sp>
    </p:spTree>
    <p:extLst>
      <p:ext uri="{BB962C8B-B14F-4D97-AF65-F5344CB8AC3E}">
        <p14:creationId xmlns:p14="http://schemas.microsoft.com/office/powerpoint/2010/main" val="358041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Digital Resources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9461155"/>
              </p:ext>
            </p:extLst>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5666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Resources are you using to connect with students?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5931" y="2603500"/>
            <a:ext cx="5124450" cy="3416300"/>
          </a:xfrm>
        </p:spPr>
      </p:pic>
    </p:spTree>
    <p:extLst>
      <p:ext uri="{BB962C8B-B14F-4D97-AF65-F5344CB8AC3E}">
        <p14:creationId xmlns:p14="http://schemas.microsoft.com/office/powerpoint/2010/main" val="3685528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Lessons Learned</a:t>
            </a:r>
            <a:endParaRPr lang="en-US" dirty="0"/>
          </a:p>
        </p:txBody>
      </p:sp>
      <p:sp>
        <p:nvSpPr>
          <p:cNvPr id="3" name="Text Placeholder 2"/>
          <p:cNvSpPr>
            <a:spLocks noGrp="1"/>
          </p:cNvSpPr>
          <p:nvPr>
            <p:ph type="body" idx="1"/>
          </p:nvPr>
        </p:nvSpPr>
        <p:spPr/>
        <p:txBody>
          <a:bodyPr/>
          <a:lstStyle/>
          <a:p>
            <a:r>
              <a:rPr lang="en-US" dirty="0" smtClean="0"/>
              <a:t>Obstacle</a:t>
            </a:r>
            <a:endParaRPr lang="en-US" dirty="0"/>
          </a:p>
        </p:txBody>
      </p:sp>
      <p:sp>
        <p:nvSpPr>
          <p:cNvPr id="4" name="Text Placeholder 3"/>
          <p:cNvSpPr>
            <a:spLocks noGrp="1"/>
          </p:cNvSpPr>
          <p:nvPr>
            <p:ph type="body" sz="half" idx="15"/>
          </p:nvPr>
        </p:nvSpPr>
        <p:spPr/>
        <p:txBody>
          <a:bodyPr/>
          <a:lstStyle/>
          <a:p>
            <a:pPr marL="285750" indent="-285750">
              <a:buFont typeface="Wingdings" panose="05000000000000000000" pitchFamily="2" charset="2"/>
              <a:buChar char="v"/>
            </a:pPr>
            <a:r>
              <a:rPr lang="en-US" dirty="0" smtClean="0"/>
              <a:t>Student Access to Technology</a:t>
            </a:r>
          </a:p>
          <a:p>
            <a:pPr marL="285750" indent="-285750">
              <a:buFont typeface="Wingdings" panose="05000000000000000000" pitchFamily="2" charset="2"/>
              <a:buChar char="v"/>
            </a:pPr>
            <a:r>
              <a:rPr lang="en-US" dirty="0" smtClean="0"/>
              <a:t>Creating Digital Class space</a:t>
            </a:r>
          </a:p>
          <a:p>
            <a:pPr marL="285750" indent="-285750">
              <a:buFont typeface="Wingdings" panose="05000000000000000000" pitchFamily="2" charset="2"/>
              <a:buChar char="v"/>
            </a:pPr>
            <a:r>
              <a:rPr lang="en-US" dirty="0" smtClean="0"/>
              <a:t>Student attendance/ retention</a:t>
            </a:r>
          </a:p>
        </p:txBody>
      </p:sp>
      <p:sp>
        <p:nvSpPr>
          <p:cNvPr id="5" name="Text Placeholder 4"/>
          <p:cNvSpPr>
            <a:spLocks noGrp="1"/>
          </p:cNvSpPr>
          <p:nvPr>
            <p:ph type="body" sz="quarter" idx="3"/>
          </p:nvPr>
        </p:nvSpPr>
        <p:spPr/>
        <p:txBody>
          <a:bodyPr/>
          <a:lstStyle/>
          <a:p>
            <a:pPr algn="ctr"/>
            <a:r>
              <a:rPr lang="en-US" sz="1800" dirty="0" smtClean="0"/>
              <a:t>Pilot Idea (New Obstacle)</a:t>
            </a:r>
            <a:endParaRPr lang="en-US" sz="1800" dirty="0"/>
          </a:p>
        </p:txBody>
      </p:sp>
      <p:sp>
        <p:nvSpPr>
          <p:cNvPr id="6" name="Text Placeholder 5"/>
          <p:cNvSpPr>
            <a:spLocks noGrp="1"/>
          </p:cNvSpPr>
          <p:nvPr>
            <p:ph type="body" sz="half" idx="16"/>
          </p:nvPr>
        </p:nvSpPr>
        <p:spPr/>
        <p:txBody>
          <a:bodyPr>
            <a:normAutofit lnSpcReduction="10000"/>
          </a:bodyPr>
          <a:lstStyle/>
          <a:p>
            <a:pPr marL="285750" indent="-285750">
              <a:buFont typeface="Arial" panose="020B0604020202020204" pitchFamily="34" charset="0"/>
              <a:buChar char="•"/>
            </a:pPr>
            <a:r>
              <a:rPr lang="en-US" dirty="0" smtClean="0"/>
              <a:t>Working with College to provide laptops ( Students not in system, lack of permanent address/ contact, return process)</a:t>
            </a:r>
          </a:p>
          <a:p>
            <a:pPr marL="285750" indent="-285750">
              <a:buFont typeface="Arial" panose="020B0604020202020204" pitchFamily="34" charset="0"/>
              <a:buChar char="•"/>
            </a:pPr>
            <a:r>
              <a:rPr lang="en-US" dirty="0" smtClean="0"/>
              <a:t>Use Zoom and Google to create space (Multiple apps, platforms and links caused confusion and detachment)</a:t>
            </a:r>
          </a:p>
          <a:p>
            <a:pPr marL="285750" indent="-285750">
              <a:buFont typeface="Arial" panose="020B0604020202020204" pitchFamily="34" charset="0"/>
              <a:buChar char="•"/>
            </a:pPr>
            <a:r>
              <a:rPr lang="en-US" dirty="0" smtClean="0"/>
              <a:t>Maintain original attendance tracking structure (Students access to </a:t>
            </a:r>
            <a:r>
              <a:rPr lang="en-US" dirty="0" err="1" smtClean="0"/>
              <a:t>wifi</a:t>
            </a:r>
            <a:r>
              <a:rPr lang="en-US" dirty="0" smtClean="0"/>
              <a:t>; transiency; job needs, etc.)</a:t>
            </a:r>
          </a:p>
          <a:p>
            <a:pPr marL="285750" indent="-285750">
              <a:buFont typeface="Arial" panose="020B0604020202020204" pitchFamily="34" charset="0"/>
              <a:buChar char="•"/>
            </a:pPr>
            <a:endParaRPr lang="en-US" dirty="0"/>
          </a:p>
        </p:txBody>
      </p:sp>
      <p:sp>
        <p:nvSpPr>
          <p:cNvPr id="7" name="Text Placeholder 6"/>
          <p:cNvSpPr>
            <a:spLocks noGrp="1"/>
          </p:cNvSpPr>
          <p:nvPr>
            <p:ph type="body" sz="quarter" idx="13"/>
          </p:nvPr>
        </p:nvSpPr>
        <p:spPr/>
        <p:txBody>
          <a:bodyPr/>
          <a:lstStyle/>
          <a:p>
            <a:r>
              <a:rPr lang="en-US" dirty="0" smtClean="0"/>
              <a:t>New Adjustments</a:t>
            </a:r>
            <a:endParaRPr lang="en-US" dirty="0"/>
          </a:p>
        </p:txBody>
      </p:sp>
      <p:sp>
        <p:nvSpPr>
          <p:cNvPr id="8" name="Text Placeholder 7"/>
          <p:cNvSpPr>
            <a:spLocks noGrp="1"/>
          </p:cNvSpPr>
          <p:nvPr>
            <p:ph type="body" sz="half" idx="17"/>
          </p:nvPr>
        </p:nvSpPr>
        <p:spPr/>
        <p:txBody>
          <a:bodyPr/>
          <a:lstStyle/>
          <a:p>
            <a:pPr marL="285750" indent="-285750">
              <a:buFont typeface="Wingdings" panose="05000000000000000000" pitchFamily="2" charset="2"/>
              <a:buChar char="ü"/>
            </a:pPr>
            <a:r>
              <a:rPr lang="en-US" dirty="0" smtClean="0"/>
              <a:t>Technology questionnaire to see students current resources</a:t>
            </a:r>
          </a:p>
          <a:p>
            <a:pPr marL="285750" indent="-285750">
              <a:buFont typeface="Wingdings" panose="05000000000000000000" pitchFamily="2" charset="2"/>
              <a:buChar char="ü"/>
            </a:pPr>
            <a:r>
              <a:rPr lang="en-US" dirty="0" smtClean="0"/>
              <a:t>Walkthroughs built in curriculum and Technology survey to gauge student comfort</a:t>
            </a:r>
          </a:p>
          <a:p>
            <a:pPr marL="285750" indent="-285750">
              <a:buFont typeface="Wingdings" panose="05000000000000000000" pitchFamily="2" charset="2"/>
              <a:buChar char="ü"/>
            </a:pPr>
            <a:r>
              <a:rPr lang="en-US" dirty="0" smtClean="0"/>
              <a:t>Switched to tracking engagement and providing both synchronous and asynchronous opportunities</a:t>
            </a:r>
            <a:endParaRPr lang="en-US" dirty="0"/>
          </a:p>
        </p:txBody>
      </p:sp>
    </p:spTree>
    <p:extLst>
      <p:ext uri="{BB962C8B-B14F-4D97-AF65-F5344CB8AC3E}">
        <p14:creationId xmlns:p14="http://schemas.microsoft.com/office/powerpoint/2010/main" val="2984742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Lessons Learned: </a:t>
            </a:r>
            <a:r>
              <a:rPr lang="en-US" u="sng" dirty="0" smtClean="0"/>
              <a:t>Gaining Feedback</a:t>
            </a:r>
            <a:endParaRPr lang="en-US" u="sng" dirty="0"/>
          </a:p>
        </p:txBody>
      </p:sp>
      <p:sp>
        <p:nvSpPr>
          <p:cNvPr id="3" name="Text Placeholder 2"/>
          <p:cNvSpPr>
            <a:spLocks noGrp="1"/>
          </p:cNvSpPr>
          <p:nvPr>
            <p:ph type="body" idx="1"/>
          </p:nvPr>
        </p:nvSpPr>
        <p:spPr>
          <a:xfrm>
            <a:off x="6895560" y="1209821"/>
            <a:ext cx="2586066" cy="4965895"/>
          </a:xfrm>
        </p:spPr>
        <p:txBody>
          <a:bodyPr>
            <a:normAutofit/>
          </a:bodyPr>
          <a:lstStyle/>
          <a:p>
            <a:r>
              <a:rPr lang="en-US" dirty="0" smtClean="0">
                <a:solidFill>
                  <a:schemeClr val="tx1"/>
                </a:solidFill>
              </a:rPr>
              <a:t>To help address some of the obstacles we experienced with our pilot group we sought feedback from our students as well as adding in opportunities with our current cohort to express how they feel within the model.</a:t>
            </a:r>
            <a:endParaRPr lang="en-US" dirty="0">
              <a:solidFill>
                <a:schemeClr val="tx1"/>
              </a:solidFill>
            </a:endParaRPr>
          </a:p>
        </p:txBody>
      </p:sp>
    </p:spTree>
    <p:extLst>
      <p:ext uri="{BB962C8B-B14F-4D97-AF65-F5344CB8AC3E}">
        <p14:creationId xmlns:p14="http://schemas.microsoft.com/office/powerpoint/2010/main" val="49686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3"/>
            <a:ext cx="8825658" cy="1178039"/>
          </a:xfrm>
        </p:spPr>
        <p:txBody>
          <a:bodyPr/>
          <a:lstStyle/>
          <a:p>
            <a:pPr algn="ctr"/>
            <a:r>
              <a:rPr lang="en-US" dirty="0" smtClean="0"/>
              <a:t>Thank you for attending!</a:t>
            </a:r>
            <a:endParaRPr lang="en-US" dirty="0"/>
          </a:p>
        </p:txBody>
      </p:sp>
      <p:sp>
        <p:nvSpPr>
          <p:cNvPr id="3" name="Subtitle 2"/>
          <p:cNvSpPr>
            <a:spLocks noGrp="1"/>
          </p:cNvSpPr>
          <p:nvPr>
            <p:ph type="subTitle" idx="1"/>
          </p:nvPr>
        </p:nvSpPr>
        <p:spPr/>
        <p:txBody>
          <a:bodyPr/>
          <a:lstStyle/>
          <a:p>
            <a:pPr algn="ctr"/>
            <a:r>
              <a:rPr lang="en-US" dirty="0" smtClean="0"/>
              <a:t>Any Questions?</a:t>
            </a:r>
            <a:endParaRPr lang="en-US" dirty="0"/>
          </a:p>
        </p:txBody>
      </p:sp>
    </p:spTree>
    <p:extLst>
      <p:ext uri="{BB962C8B-B14F-4D97-AF65-F5344CB8AC3E}">
        <p14:creationId xmlns:p14="http://schemas.microsoft.com/office/powerpoint/2010/main" val="361554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2207770" y="1268234"/>
            <a:ext cx="8180132" cy="2966633"/>
          </a:xfrm>
          <a:prstGeom prst="rect">
            <a:avLst/>
          </a:prstGeom>
          <a:noFill/>
          <a:ln>
            <a:noFill/>
          </a:ln>
        </p:spPr>
      </p:pic>
      <p:pic>
        <p:nvPicPr>
          <p:cNvPr id="55" name="Google Shape;55;p13"/>
          <p:cNvPicPr preferRelativeResize="0"/>
          <p:nvPr/>
        </p:nvPicPr>
        <p:blipFill>
          <a:blip r:embed="rId4">
            <a:alphaModFix/>
          </a:blip>
          <a:stretch>
            <a:fillRect/>
          </a:stretch>
        </p:blipFill>
        <p:spPr>
          <a:xfrm>
            <a:off x="2906084" y="5470434"/>
            <a:ext cx="6945033" cy="923333"/>
          </a:xfrm>
          <a:prstGeom prst="rect">
            <a:avLst/>
          </a:prstGeom>
          <a:noFill/>
          <a:ln>
            <a:noFill/>
          </a:ln>
        </p:spPr>
      </p:pic>
      <p:sp>
        <p:nvSpPr>
          <p:cNvPr id="56" name="Google Shape;56;p13"/>
          <p:cNvSpPr txBox="1"/>
          <p:nvPr/>
        </p:nvSpPr>
        <p:spPr>
          <a:xfrm>
            <a:off x="3007667" y="4682433"/>
            <a:ext cx="6825200" cy="686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933" kern="0" dirty="0">
                <a:solidFill>
                  <a:srgbClr val="000000"/>
                </a:solidFill>
                <a:effectLst>
                  <a:outerShdw blurRad="50800" dist="38100" dir="16200000" rotWithShape="0">
                    <a:prstClr val="black">
                      <a:alpha val="40000"/>
                    </a:prstClr>
                  </a:outerShdw>
                  <a:reflection stA="45000" endPos="2000" dist="50800" dir="5400000" sy="-100000" algn="bl" rotWithShape="0"/>
                </a:effectLst>
                <a:latin typeface="Parisienne"/>
                <a:ea typeface="Parisienne"/>
                <a:cs typeface="Parisienne"/>
                <a:sym typeface="Parisienne"/>
              </a:rPr>
              <a:t>Thank you to our 2020 Platinum Sponsor...</a:t>
            </a:r>
            <a:endParaRPr sz="2933" kern="0" dirty="0">
              <a:solidFill>
                <a:srgbClr val="000000"/>
              </a:solidFill>
              <a:effectLst>
                <a:outerShdw blurRad="50800" dist="38100" dir="16200000" rotWithShape="0">
                  <a:prstClr val="black">
                    <a:alpha val="40000"/>
                  </a:prstClr>
                </a:outerShdw>
                <a:reflection stA="45000" endPos="2000" dist="50800" dir="5400000" sy="-100000" algn="bl" rotWithShape="0"/>
              </a:effectLst>
              <a:latin typeface="Parisienne"/>
              <a:ea typeface="Parisienne"/>
              <a:cs typeface="Parisienne"/>
              <a:sym typeface="Parisienne"/>
            </a:endParaRPr>
          </a:p>
        </p:txBody>
      </p:sp>
      <p:sp>
        <p:nvSpPr>
          <p:cNvPr id="57" name="Google Shape;57;p13"/>
          <p:cNvSpPr txBox="1"/>
          <p:nvPr/>
        </p:nvSpPr>
        <p:spPr>
          <a:xfrm>
            <a:off x="980600" y="588867"/>
            <a:ext cx="10230800" cy="686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467" b="1" kern="0">
                <a:solidFill>
                  <a:srgbClr val="000000"/>
                </a:solidFill>
                <a:latin typeface="Roboto"/>
                <a:ea typeface="Roboto"/>
                <a:cs typeface="Roboto"/>
                <a:sym typeface="Roboto"/>
              </a:rPr>
              <a:t>Thank You for joining CEANY’s 2020 Conference!</a:t>
            </a:r>
            <a:endParaRPr sz="3467" b="1" kern="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1019493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Text Placeholder 2"/>
          <p:cNvSpPr>
            <a:spLocks noGrp="1"/>
          </p:cNvSpPr>
          <p:nvPr>
            <p:ph type="body" idx="1"/>
          </p:nvPr>
        </p:nvSpPr>
        <p:spPr>
          <a:xfrm>
            <a:off x="6895559" y="1537855"/>
            <a:ext cx="3757545" cy="4551217"/>
          </a:xfrm>
        </p:spPr>
        <p:txBody>
          <a:bodyPr>
            <a:normAutofit fontScale="70000" lnSpcReduction="20000"/>
          </a:bodyPr>
          <a:lstStyle/>
          <a:p>
            <a:pPr algn="ctr"/>
            <a:r>
              <a:rPr lang="en-US" sz="2900" dirty="0">
                <a:solidFill>
                  <a:schemeClr val="tx1"/>
                </a:solidFill>
              </a:rPr>
              <a:t>This session will discuss adapting to the changes caused by this Pandemic when developing programming for non-traditional students by examining lessons learned and best practices from our HSE program for young fathers. By evaluating these variables and challenges </a:t>
            </a:r>
            <a:r>
              <a:rPr lang="en-US" sz="2900" dirty="0" smtClean="0">
                <a:solidFill>
                  <a:schemeClr val="tx1"/>
                </a:solidFill>
              </a:rPr>
              <a:t>within </a:t>
            </a:r>
            <a:r>
              <a:rPr lang="en-US" sz="2900" dirty="0">
                <a:solidFill>
                  <a:schemeClr val="tx1"/>
                </a:solidFill>
              </a:rPr>
              <a:t>this population we can develop ways to best serve all students.</a:t>
            </a:r>
          </a:p>
          <a:p>
            <a:endParaRPr lang="en-US" dirty="0"/>
          </a:p>
        </p:txBody>
      </p:sp>
    </p:spTree>
    <p:extLst>
      <p:ext uri="{BB962C8B-B14F-4D97-AF65-F5344CB8AC3E}">
        <p14:creationId xmlns:p14="http://schemas.microsoft.com/office/powerpoint/2010/main" val="232468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are our Students?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0623" y="2603500"/>
            <a:ext cx="4555066" cy="3416300"/>
          </a:xfrm>
        </p:spPr>
      </p:pic>
    </p:spTree>
    <p:extLst>
      <p:ext uri="{BB962C8B-B14F-4D97-AF65-F5344CB8AC3E}">
        <p14:creationId xmlns:p14="http://schemas.microsoft.com/office/powerpoint/2010/main" val="195045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143000"/>
            <a:ext cx="3865134" cy="467976"/>
          </a:xfrm>
        </p:spPr>
        <p:txBody>
          <a:bodyPr>
            <a:normAutofit/>
          </a:bodyPr>
          <a:lstStyle/>
          <a:p>
            <a:pPr algn="ctr"/>
            <a:r>
              <a:rPr lang="en-US" sz="1800" dirty="0" smtClean="0"/>
              <a:t>The CUNY Fatherhood Academy</a:t>
            </a:r>
            <a:endParaRPr lang="en-US" sz="18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3534" r="23534"/>
          <a:stretch>
            <a:fillRect/>
          </a:stretch>
        </p:blipFill>
        <p:spPr/>
      </p:pic>
      <p:sp>
        <p:nvSpPr>
          <p:cNvPr id="4" name="Text Placeholder 3"/>
          <p:cNvSpPr>
            <a:spLocks noGrp="1"/>
          </p:cNvSpPr>
          <p:nvPr>
            <p:ph type="body" sz="half" idx="2"/>
          </p:nvPr>
        </p:nvSpPr>
        <p:spPr>
          <a:xfrm>
            <a:off x="1160876" y="1953491"/>
            <a:ext cx="3859212" cy="4094018"/>
          </a:xfrm>
        </p:spPr>
        <p:txBody>
          <a:bodyPr>
            <a:normAutofit fontScale="85000" lnSpcReduction="20000"/>
          </a:bodyPr>
          <a:lstStyle/>
          <a:p>
            <a:pPr fontAlgn="base"/>
            <a:r>
              <a:rPr lang="en-US" sz="2100" dirty="0"/>
              <a:t>The Kingsborough Community College </a:t>
            </a:r>
            <a:r>
              <a:rPr lang="en-US" sz="2100" b="1" dirty="0"/>
              <a:t>CUNY Fatherhood Academy (CFA) </a:t>
            </a:r>
            <a:r>
              <a:rPr lang="en-US" sz="2100" dirty="0"/>
              <a:t>is a comprehensive program designed to promote responsible parenting and economic stability for unemployed and underemployed young fathers through education, employment and personal development</a:t>
            </a:r>
            <a:r>
              <a:rPr lang="en-US" sz="2100" dirty="0" smtClean="0"/>
              <a:t>. The program is for young fathers between 18 and 30, primarily those who did not receive their High School Diploma. The program is open to all NYC Residents</a:t>
            </a:r>
            <a:endParaRPr lang="en-US" sz="2100" dirty="0"/>
          </a:p>
          <a:p>
            <a:r>
              <a:rPr lang="en-US" dirty="0"/>
              <a:t/>
            </a:r>
            <a:br>
              <a:rPr lang="en-US" dirty="0"/>
            </a:br>
            <a:endParaRPr lang="en-US" dirty="0"/>
          </a:p>
        </p:txBody>
      </p:sp>
    </p:spTree>
    <p:extLst>
      <p:ext uri="{BB962C8B-B14F-4D97-AF65-F5344CB8AC3E}">
        <p14:creationId xmlns:p14="http://schemas.microsoft.com/office/powerpoint/2010/main" val="3841358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1295400"/>
            <a:ext cx="2793158" cy="828822"/>
          </a:xfrm>
        </p:spPr>
        <p:txBody>
          <a:bodyPr/>
          <a:lstStyle/>
          <a:p>
            <a:r>
              <a:rPr lang="en-US" dirty="0" smtClean="0"/>
              <a:t>Breakdown of Students</a:t>
            </a:r>
            <a:endParaRPr lang="en-US" dirty="0"/>
          </a:p>
        </p:txBody>
      </p:sp>
      <p:sp>
        <p:nvSpPr>
          <p:cNvPr id="4" name="Text Placeholder 3"/>
          <p:cNvSpPr>
            <a:spLocks noGrp="1"/>
          </p:cNvSpPr>
          <p:nvPr>
            <p:ph type="body" sz="half" idx="2"/>
          </p:nvPr>
        </p:nvSpPr>
        <p:spPr>
          <a:xfrm>
            <a:off x="1154954" y="2124222"/>
            <a:ext cx="2793158" cy="3900657"/>
          </a:xfrm>
        </p:spPr>
        <p:txBody>
          <a:bodyPr>
            <a:normAutofit/>
          </a:bodyPr>
          <a:lstStyle/>
          <a:p>
            <a:r>
              <a:rPr lang="en-US" dirty="0" smtClean="0"/>
              <a:t>We have seen over the past few years an age increase in our student population. This may be in connection with lows in NYC’s dropout rate. Most of our students also self report being unemployed or underemployed and dealing with various economic hardships. The majority of our students also self report various levels of interaction with the criminal justice system, child welfare agencies and foster care.</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141925709"/>
              </p:ext>
            </p:extLst>
          </p:nvPr>
        </p:nvGraphicFramePr>
        <p:xfrm>
          <a:off x="5781675" y="1447800"/>
          <a:ext cx="5189538"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048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are your Students?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0156" y="2692400"/>
            <a:ext cx="6096000" cy="3238500"/>
          </a:xfrm>
        </p:spPr>
      </p:pic>
    </p:spTree>
    <p:extLst>
      <p:ext uri="{BB962C8B-B14F-4D97-AF65-F5344CB8AC3E}">
        <p14:creationId xmlns:p14="http://schemas.microsoft.com/office/powerpoint/2010/main" val="3600144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Barriers to Student Success (Pre-COVID)</a:t>
            </a:r>
            <a:endParaRPr lang="en-US" sz="3200"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925261354"/>
              </p:ext>
            </p:extLst>
          </p:nvPr>
        </p:nvGraphicFramePr>
        <p:xfrm>
          <a:off x="1155700" y="2603499"/>
          <a:ext cx="9165936" cy="3658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9235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Addressing The Barriers</a:t>
            </a:r>
            <a:endParaRPr lang="en-US" dirty="0"/>
          </a:p>
        </p:txBody>
      </p:sp>
      <p:sp>
        <p:nvSpPr>
          <p:cNvPr id="3" name="Content Placeholder 2"/>
          <p:cNvSpPr>
            <a:spLocks noGrp="1"/>
          </p:cNvSpPr>
          <p:nvPr>
            <p:ph idx="1"/>
          </p:nvPr>
        </p:nvSpPr>
        <p:spPr/>
        <p:txBody>
          <a:bodyPr/>
          <a:lstStyle/>
          <a:p>
            <a:r>
              <a:rPr lang="en-US" dirty="0" smtClean="0"/>
              <a:t>To help address these barriers our program model offered various resources including</a:t>
            </a:r>
          </a:p>
          <a:p>
            <a:pPr lvl="1"/>
            <a:r>
              <a:rPr lang="en-US" dirty="0" err="1" smtClean="0"/>
              <a:t>Metrocards</a:t>
            </a:r>
            <a:r>
              <a:rPr lang="en-US" dirty="0" smtClean="0"/>
              <a:t> </a:t>
            </a:r>
          </a:p>
          <a:p>
            <a:pPr lvl="1"/>
            <a:r>
              <a:rPr lang="en-US" dirty="0" smtClean="0"/>
              <a:t>Job training resources</a:t>
            </a:r>
          </a:p>
          <a:p>
            <a:pPr lvl="1"/>
            <a:r>
              <a:rPr lang="en-US" dirty="0" smtClean="0"/>
              <a:t>Personal/ Professional counseling</a:t>
            </a:r>
          </a:p>
          <a:p>
            <a:pPr lvl="1"/>
            <a:r>
              <a:rPr lang="en-US" dirty="0" smtClean="0"/>
              <a:t>Job Placement Assistance</a:t>
            </a:r>
          </a:p>
          <a:p>
            <a:pPr lvl="1"/>
            <a:r>
              <a:rPr lang="en-US" dirty="0" smtClean="0"/>
              <a:t>Tutoring/ Academic Supports</a:t>
            </a:r>
            <a:endParaRPr lang="en-US" dirty="0"/>
          </a:p>
        </p:txBody>
      </p:sp>
    </p:spTree>
    <p:extLst>
      <p:ext uri="{BB962C8B-B14F-4D97-AF65-F5344CB8AC3E}">
        <p14:creationId xmlns:p14="http://schemas.microsoft.com/office/powerpoint/2010/main" val="455269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smtClean="0"/>
              <a:t>What Barriers did you face Pre- COVID</a:t>
            </a:r>
            <a:endParaRPr lang="en-US" sz="3600" dirty="0"/>
          </a:p>
        </p:txBody>
      </p:sp>
      <p:sp>
        <p:nvSpPr>
          <p:cNvPr id="5" name="Text Placeholder 4"/>
          <p:cNvSpPr>
            <a:spLocks noGrp="1"/>
          </p:cNvSpPr>
          <p:nvPr>
            <p:ph type="body" sz="half" idx="2"/>
          </p:nvPr>
        </p:nvSpPr>
        <p:spPr>
          <a:xfrm>
            <a:off x="1154954" y="3207433"/>
            <a:ext cx="8825659" cy="3319975"/>
          </a:xfrm>
        </p:spPr>
        <p:txBody>
          <a:bodyPr/>
          <a:lstStyle/>
          <a:p>
            <a:pPr marL="285750" indent="-285750" algn="just">
              <a:buFont typeface="Wingdings" panose="05000000000000000000" pitchFamily="2" charset="2"/>
              <a:buChar char="q"/>
            </a:pPr>
            <a:r>
              <a:rPr lang="en-US" sz="2800" dirty="0" smtClean="0"/>
              <a:t>Where were the limitations in service?</a:t>
            </a:r>
          </a:p>
          <a:p>
            <a:pPr marL="742950" lvl="1" indent="-285750" algn="just">
              <a:buFont typeface="Wingdings" panose="05000000000000000000" pitchFamily="2" charset="2"/>
              <a:buChar char="q"/>
            </a:pPr>
            <a:r>
              <a:rPr lang="en-US" dirty="0" smtClean="0"/>
              <a:t>	</a:t>
            </a:r>
            <a:r>
              <a:rPr lang="en-US" sz="1800" dirty="0" smtClean="0"/>
              <a:t>Barriers to student entry and/or retention?</a:t>
            </a:r>
          </a:p>
          <a:p>
            <a:pPr marL="285750" indent="-285750" algn="just">
              <a:buFont typeface="Wingdings" panose="05000000000000000000" pitchFamily="2" charset="2"/>
              <a:buChar char="q"/>
            </a:pPr>
            <a:r>
              <a:rPr lang="en-US" sz="2800" dirty="0" smtClean="0"/>
              <a:t>How did your program aim to address these?</a:t>
            </a:r>
            <a:endParaRPr lang="en-US" sz="2800" dirty="0"/>
          </a:p>
        </p:txBody>
      </p:sp>
    </p:spTree>
    <p:extLst>
      <p:ext uri="{BB962C8B-B14F-4D97-AF65-F5344CB8AC3E}">
        <p14:creationId xmlns:p14="http://schemas.microsoft.com/office/powerpoint/2010/main" val="16906219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1636</TotalTime>
  <Words>632</Words>
  <Application>Microsoft Office PowerPoint</Application>
  <PresentationFormat>Widescreen</PresentationFormat>
  <Paragraphs>84</Paragraphs>
  <Slides>18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Century Gothic</vt:lpstr>
      <vt:lpstr>Parisienne</vt:lpstr>
      <vt:lpstr>Roboto</vt:lpstr>
      <vt:lpstr>Wingdings</vt:lpstr>
      <vt:lpstr>Wingdings 3</vt:lpstr>
      <vt:lpstr>Ion Boardroom</vt:lpstr>
      <vt:lpstr>Simple Light</vt:lpstr>
      <vt:lpstr>Adapting to Serving Non-Traditional Students During COVID 19 and Beyond</vt:lpstr>
      <vt:lpstr>Objective</vt:lpstr>
      <vt:lpstr>Who are our Students?</vt:lpstr>
      <vt:lpstr>The CUNY Fatherhood Academy</vt:lpstr>
      <vt:lpstr>Breakdown of Students</vt:lpstr>
      <vt:lpstr>Who are your Students?</vt:lpstr>
      <vt:lpstr>Barriers to Student Success (Pre-COVID)</vt:lpstr>
      <vt:lpstr>Addressing The Barriers</vt:lpstr>
      <vt:lpstr>What Barriers did you face Pre- COVID</vt:lpstr>
      <vt:lpstr>Barriers to Student Success (COVID)</vt:lpstr>
      <vt:lpstr>What Barriers are you facing with COVID</vt:lpstr>
      <vt:lpstr>Adjusting to COVID</vt:lpstr>
      <vt:lpstr>Digital Resources</vt:lpstr>
      <vt:lpstr>What Resources are you using to connect with students?</vt:lpstr>
      <vt:lpstr>Lessons Learned</vt:lpstr>
      <vt:lpstr>Lessons Learned: Gaining Feedback</vt:lpstr>
      <vt:lpstr>Thank you for attending!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Adapting to serving non-traditional students during COVID 19 and Beyond</dc:title>
  <dc:creator>Tiffany Dubon</dc:creator>
  <cp:lastModifiedBy>Tiffany Dubon</cp:lastModifiedBy>
  <cp:revision>22</cp:revision>
  <dcterms:created xsi:type="dcterms:W3CDTF">2020-10-20T19:05:14Z</dcterms:created>
  <dcterms:modified xsi:type="dcterms:W3CDTF">2020-10-29T18:49:17Z</dcterms:modified>
</cp:coreProperties>
</file>