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-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1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2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9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9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9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2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9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8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6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3B80-7EF7-4A2F-BF21-C1C056C2A76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8E1ED-D8F3-4E5A-B0B6-E8FD75D6F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" y="0"/>
            <a:ext cx="97536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Eschbach</dc:creator>
  <cp:lastModifiedBy>Jeanne Eschbach</cp:lastModifiedBy>
  <cp:revision>1</cp:revision>
  <dcterms:created xsi:type="dcterms:W3CDTF">2022-04-28T16:09:27Z</dcterms:created>
  <dcterms:modified xsi:type="dcterms:W3CDTF">2022-04-28T16:10:02Z</dcterms:modified>
</cp:coreProperties>
</file>